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4" d="100"/>
          <a:sy n="64" d="100"/>
        </p:scale>
        <p:origin x="43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050422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 без осадков. Ветер </a:t>
            </a:r>
            <a:r>
              <a:rPr lang="kk-KZ" sz="1100">
                <a:latin typeface="Times New Roman" panose="02020603050405020304" pitchFamily="18" charset="0"/>
                <a:ea typeface="Calibri" panose="020F0502020204030204" pitchFamily="34" charset="0"/>
              </a:rPr>
              <a:t>северный 5-10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10-12, днем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22-24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10-12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036282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июля, ночью 23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Гилей В.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46268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6852</cp:revision>
  <cp:lastPrinted>2025-07-15T07:11:21Z</cp:lastPrinted>
  <dcterms:created xsi:type="dcterms:W3CDTF">2018-03-27T06:03:00Z</dcterms:created>
  <dcterms:modified xsi:type="dcterms:W3CDTF">2025-07-21T06:16:35Z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