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-122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22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22 июля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5-10, порывы 15-20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тепла, днем сильная жара 33-35 градусов.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по 08 ч 23 июля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8-13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163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473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21235</TotalTime>
  <Words>571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5061</cp:revision>
  <cp:lastPrinted>2021-07-01T03:56:27Z</cp:lastPrinted>
  <dcterms:created xsi:type="dcterms:W3CDTF">2018-03-27T06:03:00Z</dcterms:created>
  <dcterms:modified xsi:type="dcterms:W3CDTF">2025-07-21T06:47:54Z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