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85987691"/>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202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шілде</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шілдеге </a:t>
            </a: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21 шілде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22 шілдеге </a:t>
            </a:r>
            <a:r>
              <a:rPr lang="kk-KZ" altLang="ru-RU" sz="1200" b="1" dirty="0">
                <a:solidFill>
                  <a:prstClr val="black"/>
                </a:solidFill>
                <a:latin typeface="Times New Roman" panose="02020603050405020304" pitchFamily="18" charset="0"/>
                <a:cs typeface="Times New Roman" panose="02020603050405020304" pitchFamily="18" charset="0"/>
              </a:rPr>
              <a:t>2025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20-дейін</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a:t>
            </a:r>
            <a:r>
              <a:rPr lang="kk-KZ" sz="1200" kern="900" dirty="0" smtClean="0">
                <a:solidFill>
                  <a:srgbClr val="000000"/>
                </a:solidFill>
                <a:latin typeface="Times New Roman" panose="02020603050405020304" pitchFamily="18" charset="0"/>
                <a:ea typeface="Times New Roman" panose="02020603050405020304" pitchFamily="18" charset="0"/>
              </a:rPr>
              <a:t>Оңтүстік-шығыстан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 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3-8 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30-32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23 </a:t>
            </a:r>
            <a:r>
              <a:rPr lang="kk-KZ" sz="1200" b="1" dirty="0">
                <a:solidFill>
                  <a:prstClr val="black"/>
                </a:solidFill>
                <a:latin typeface="Times New Roman" panose="02020603050405020304" pitchFamily="18" charset="0"/>
                <a:cs typeface="Times New Roman" panose="02020603050405020304" pitchFamily="18" charset="0"/>
              </a:rPr>
              <a:t>шілдеге </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22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23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Оңтүстік-шығыстан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7-12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16-18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1599505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719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0.144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2.003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285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0.713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21 шілде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a:solidFill>
                  <a:prstClr val="black"/>
                </a:solidFill>
                <a:latin typeface="Times New Roman" panose="02020603050405020304" pitchFamily="18" charset="0"/>
                <a:cs typeface="Times New Roman" panose="02020603050405020304" pitchFamily="18" charset="0"/>
              </a:rPr>
              <a:t>шілдеде</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smtClean="0">
                <a:solidFill>
                  <a:srgbClr val="000000"/>
                </a:solidFill>
                <a:latin typeface="Times New Roman" panose="02020603050405020304" pitchFamily="18" charset="0"/>
                <a:cs typeface="Times New Roman" panose="02020603050405020304" pitchFamily="18" charset="0"/>
              </a:rPr>
              <a:t>Конысбай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25312</TotalTime>
  <Words>575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4939</cp:revision>
  <cp:lastPrinted>2021-07-01T07:38:07Z</cp:lastPrinted>
  <dcterms:created xsi:type="dcterms:W3CDTF">2018-03-27T06:03:00Z</dcterms:created>
  <dcterms:modified xsi:type="dcterms:W3CDTF">2025-07-21T06:59:39Z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