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9967973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4426569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22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a:t>
            </a:r>
            <a:r>
              <a:rPr lang="kk-KZ" sz="1200" kern="1400" dirty="0" smtClean="0">
                <a:latin typeface="Times New Roman"/>
                <a:ea typeface="Times New Roman"/>
              </a:rPr>
              <a:t> </a:t>
            </a:r>
            <a:r>
              <a:rPr lang="kk-KZ" sz="1200" kern="1400" dirty="0">
                <a:latin typeface="Times New Roman"/>
                <a:ea typeface="Times New Roman"/>
              </a:rPr>
              <a:t>бұлтты, </a:t>
            </a:r>
            <a:r>
              <a:rPr lang="kk-KZ" sz="1200" kern="1400" dirty="0" smtClean="0">
                <a:latin typeface="Times New Roman"/>
                <a:ea typeface="Times New Roman"/>
              </a:rPr>
              <a:t>күндіз аздаған жаңбыр, найзағай. </a:t>
            </a:r>
            <a:r>
              <a:rPr lang="kk-KZ" sz="1200" kern="1400" dirty="0">
                <a:latin typeface="Times New Roman"/>
                <a:ea typeface="Times New Roman"/>
              </a:rPr>
              <a:t>О</a:t>
            </a:r>
            <a:r>
              <a:rPr lang="kk-KZ" sz="1200" kern="1400" dirty="0" smtClean="0">
                <a:latin typeface="Times New Roman"/>
                <a:ea typeface="Times New Roman"/>
              </a:rPr>
              <a:t>ңтүстік-шығыстан </a:t>
            </a:r>
            <a:r>
              <a:rPr lang="kk-KZ" sz="1200" kern="1400" dirty="0" smtClean="0">
                <a:latin typeface="Times New Roman"/>
                <a:ea typeface="Times New Roman"/>
              </a:rPr>
              <a:t>солтүстік-батысқа ауысып жел </a:t>
            </a:r>
            <a:r>
              <a:rPr lang="kk-KZ" sz="1200" kern="1400" dirty="0">
                <a:latin typeface="Times New Roman"/>
                <a:ea typeface="Times New Roman"/>
              </a:rPr>
              <a:t>соғады, күші </a:t>
            </a:r>
            <a:r>
              <a:rPr lang="kk-KZ" sz="1200" kern="1400" dirty="0" smtClean="0">
                <a:latin typeface="Times New Roman"/>
                <a:ea typeface="Times New Roman"/>
              </a:rPr>
              <a:t>7-12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25-27 </a:t>
            </a:r>
            <a:r>
              <a:rPr lang="kk-KZ" sz="1200" kern="1400" dirty="0">
                <a:latin typeface="Times New Roman"/>
                <a:ea typeface="Times New Roman"/>
              </a:rPr>
              <a:t>жылы, күндіз </a:t>
            </a:r>
            <a:r>
              <a:rPr lang="kk-KZ" sz="1200" kern="1400" dirty="0" smtClean="0">
                <a:latin typeface="Times New Roman"/>
                <a:ea typeface="Times New Roman"/>
              </a:rPr>
              <a:t>34-36 </a:t>
            </a:r>
            <a:r>
              <a:rPr lang="kk-KZ" sz="1200" kern="1400" dirty="0">
                <a:latin typeface="Times New Roman"/>
                <a:ea typeface="Times New Roman"/>
              </a:rPr>
              <a:t>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 </a:t>
            </a:r>
            <a:r>
              <a:rPr lang="kk-KZ" sz="1200" kern="1400" dirty="0" smtClean="0">
                <a:solidFill>
                  <a:prstClr val="black"/>
                </a:solidFill>
                <a:latin typeface="Times New Roman"/>
                <a:ea typeface="Times New Roman"/>
              </a:rPr>
              <a:t>шашынсыз</a:t>
            </a:r>
            <a:r>
              <a:rPr lang="kk-KZ" sz="1200" kern="1400" dirty="0" smtClean="0">
                <a:latin typeface="Times New Roman"/>
                <a:ea typeface="Times New Roman"/>
              </a:rPr>
              <a:t>. Солтүстік-батыстан  </a:t>
            </a:r>
            <a:r>
              <a:rPr lang="kk-KZ" sz="1200" kern="1400" dirty="0" smtClean="0">
                <a:latin typeface="Times New Roman"/>
                <a:ea typeface="Times New Roman"/>
              </a:rPr>
              <a:t>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28903</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4760</cp:revision>
  <cp:lastPrinted>2023-02-06T06:57:51Z</cp:lastPrinted>
  <dcterms:created xsi:type="dcterms:W3CDTF">2018-03-27T06:03:00Z</dcterms:created>
  <dcterms:modified xsi:type="dcterms:W3CDTF">2025-07-21T07:37:35Z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