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2681130"/>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шілдіге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a:t>
            </a:r>
            <a:r>
              <a:rPr lang="kk-KZ" altLang="ru-RU" sz="1200" dirty="0" smtClean="0">
                <a:latin typeface="Times New Roman" panose="02020603050405020304" pitchFamily="18" charset="0"/>
                <a:cs typeface="Times New Roman" panose="02020603050405020304" pitchFamily="18" charset="0"/>
              </a:rPr>
              <a:t>жел соғады, күші 7-12 м/с</a:t>
            </a:r>
            <a:r>
              <a:rPr lang="kk-KZ" altLang="ru-RU" sz="1200" dirty="0">
                <a:latin typeface="Times New Roman" panose="02020603050405020304" pitchFamily="18" charset="0"/>
                <a:cs typeface="Times New Roman" panose="02020603050405020304" pitchFamily="18" charset="0"/>
              </a:rPr>
              <a:t>. Ауа температурасы түнде 18-20, күндіз </a:t>
            </a:r>
            <a:r>
              <a:rPr lang="kk-KZ" altLang="ru-RU" sz="1200" dirty="0" smtClean="0">
                <a:latin typeface="Times New Roman" panose="02020603050405020304" pitchFamily="18" charset="0"/>
                <a:cs typeface="Times New Roman" panose="02020603050405020304" pitchFamily="18" charset="0"/>
              </a:rPr>
              <a:t>31-33 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23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22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23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a:latin typeface="Times New Roman" panose="02020603050405020304" pitchFamily="18" charset="0"/>
                <a:cs typeface="Times New Roman" panose="02020603050405020304" pitchFamily="18" charset="0"/>
              </a:rPr>
              <a:t>Шығыстан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18-20 градус 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8336701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26802</TotalTime>
  <Words>548</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4853</cp:revision>
  <cp:lastPrinted>2021-07-01T07:38:07Z</cp:lastPrinted>
  <dcterms:created xsi:type="dcterms:W3CDTF">2018-03-27T06:03:00Z</dcterms:created>
  <dcterms:modified xsi:type="dcterms:W3CDTF">2025-07-21T07:57:20Z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