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487612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Күндіз шаңды дауыл. Жел солтүстік-шығыстан 9-14, таңертең және күндіз екпіні 15-20 м/с. </a:t>
            </a:r>
            <a:r>
              <a:rPr lang="kk-KZ" sz="1200" dirty="0">
                <a:latin typeface="Times New Roman" panose="02020603050405020304" pitchFamily="18" charset="0"/>
                <a:cs typeface="Times New Roman" panose="02020603050405020304" pitchFamily="18" charset="0"/>
              </a:rPr>
              <a:t>Ауаның температурасы </a:t>
            </a:r>
            <a:r>
              <a:rPr lang="kk-KZ" sz="1200" dirty="0" smtClean="0">
                <a:latin typeface="Times New Roman" panose="02020603050405020304" pitchFamily="18" charset="0"/>
                <a:cs typeface="Times New Roman" panose="02020603050405020304" pitchFamily="18" charset="0"/>
              </a:rPr>
              <a:t>түнде 22-24 жылы, күндіз 39-41 градус қатты ыстық.</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solidFill>
                  <a:prstClr val="black"/>
                </a:solidFill>
                <a:latin typeface="Times New Roman" panose="02020603050405020304" pitchFamily="18" charset="0"/>
                <a:cs typeface="Times New Roman" panose="02020603050405020304" pitchFamily="18" charset="0"/>
              </a:rPr>
              <a:t>Күн ашық. </a:t>
            </a:r>
            <a:r>
              <a:rPr lang="kk-KZ" sz="1200" dirty="0" smtClean="0">
                <a:latin typeface="Times New Roman" panose="02020603050405020304" pitchFamily="18" charset="0"/>
                <a:cs typeface="Times New Roman" panose="02020603050405020304" pitchFamily="18" charset="0"/>
              </a:rPr>
              <a:t>Жел солтүстік-шығыстан 9-14 м/с</a:t>
            </a:r>
            <a:r>
              <a:rPr lang="kk-KZ" sz="1200" dirty="0">
                <a:latin typeface="Times New Roman" panose="02020603050405020304" pitchFamily="18" charset="0"/>
                <a:cs typeface="Times New Roman" panose="02020603050405020304" pitchFamily="18" charset="0"/>
              </a:rPr>
              <a:t>. Ауаның </a:t>
            </a:r>
            <a:r>
              <a:rPr lang="kk-KZ" sz="1200" smtClean="0">
                <a:latin typeface="Times New Roman" panose="02020603050405020304" pitchFamily="18" charset="0"/>
                <a:cs typeface="Times New Roman" panose="02020603050405020304" pitchFamily="18" charset="0"/>
              </a:rPr>
              <a:t>температурасы 23-25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23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3719985"/>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95077605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16128</TotalTime>
  <Words>538</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3773</cp:revision>
  <cp:lastPrinted>2021-07-01T07:38:07Z</cp:lastPrinted>
  <dcterms:created xsi:type="dcterms:W3CDTF">2018-03-27T06:03:00Z</dcterms:created>
  <dcterms:modified xsi:type="dcterms:W3CDTF">2025-07-21T05:58:47Z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