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8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297928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түнде 3-8, күндіз 7-12, екпіні 15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5-27</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44245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843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7655364"/>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18255</TotalTime>
  <Words>580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3408</cp:revision>
  <cp:lastPrinted>2021-07-01T03:56:27Z</cp:lastPrinted>
  <dcterms:created xsi:type="dcterms:W3CDTF">2018-03-27T06:03:00Z</dcterms:created>
  <dcterms:modified xsi:type="dcterms:W3CDTF">2025-07-21T07:23:05Z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