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8210029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6609817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Солтүстік-шығыстан </a:t>
            </a:r>
            <a:r>
              <a:rPr lang="kk-KZ" sz="1100" dirty="0" smtClean="0">
                <a:latin typeface="Times New Roman" pitchFamily="18" charset="0"/>
                <a:cs typeface="Times New Roman" pitchFamily="18" charset="0"/>
              </a:rPr>
              <a:t>жел соғады, күші 8-13, күндіз екпіні 15-20 м/с. Ауа температурасы түнде 24-26 градус жылы, күндіз 38-40 градус қатты ыстық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23-25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14064</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3743</cp:revision>
  <cp:lastPrinted>2021-07-01T03:56:27Z</cp:lastPrinted>
  <dcterms:created xsi:type="dcterms:W3CDTF">2018-03-27T06:03:00Z</dcterms:created>
  <dcterms:modified xsi:type="dcterms:W3CDTF">2025-07-21T06:24:19Z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