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4" d="100"/>
          <a:sy n="104" d="100"/>
        </p:scale>
        <p:origin x="246"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21973570"/>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№202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21 </a:t>
                      </a:r>
                      <a:r>
                        <a:rPr lang="kk-KZ" altLang="zh-CN" sz="1200" b="1" i="1" baseline="0" dirty="0">
                          <a:solidFill>
                            <a:srgbClr val="002060"/>
                          </a:solidFill>
                          <a:latin typeface="Times New Roman" panose="02020603050405020304" pitchFamily="18" charset="0"/>
                          <a:cs typeface="Times New Roman" panose="02020603050405020304" pitchFamily="18" charset="0"/>
                        </a:rPr>
                        <a:t>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98927" y="3502128"/>
            <a:ext cx="4824411"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123658"/>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kk-KZ" altLang="ru-RU" sz="1200" b="1" dirty="0">
                <a:latin typeface="Times New Roman" pitchFamily="18" charset="0"/>
                <a:cs typeface="Times New Roman" pitchFamily="18" charset="0"/>
              </a:rPr>
              <a:t>шілдеге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1 </a:t>
            </a:r>
            <a:r>
              <a:rPr lang="ru-RU" altLang="ru-RU" sz="1200" b="1" dirty="0" err="1">
                <a:latin typeface="Times New Roman" pitchFamily="18" charset="0"/>
                <a:cs typeface="Times New Roman" pitchFamily="18" charset="0"/>
              </a:rPr>
              <a:t>шілде</a:t>
            </a:r>
            <a:r>
              <a:rPr lang="ru-RU" altLang="ru-RU" sz="1200" b="1" dirty="0">
                <a:latin typeface="Times New Roman" pitchFamily="18" charset="0"/>
                <a:cs typeface="Times New Roman"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kk-KZ" altLang="ru-RU" sz="1200" b="1" dirty="0">
                <a:latin typeface="Times New Roman" pitchFamily="18" charset="0"/>
                <a:cs typeface="Times New Roman"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 </a:t>
            </a:r>
            <a:r>
              <a:rPr lang="" sz="1200" dirty="0" smtClean="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солтүстік-батыстан </a:t>
            </a:r>
            <a:r>
              <a:rPr lang="kk-KZ" sz="1200" dirty="0">
                <a:solidFill>
                  <a:prstClr val="black"/>
                </a:solidFill>
                <a:latin typeface="Times New Roman" pitchFamily="18" charset="0"/>
                <a:cs typeface="Times New Roman" pitchFamily="18" charset="0"/>
              </a:rPr>
              <a:t>соғады, </a:t>
            </a:r>
            <a:r>
              <a:rPr lang="kk-KZ" sz="1200" dirty="0" smtClean="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түнде 3-8, күндіз 7-12, екпіні 15</a:t>
            </a:r>
            <a:r>
              <a:rPr lang=""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a:t>
            </a:r>
            <a:r>
              <a:rPr lang="kk-KZ" sz="1200" dirty="0" smtClean="0">
                <a:solidFill>
                  <a:prstClr val="black"/>
                </a:solidFill>
                <a:latin typeface="Times New Roman" pitchFamily="18" charset="0"/>
                <a:cs typeface="Times New Roman" pitchFamily="18" charset="0"/>
              </a:rPr>
              <a:t>1-13</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24-26°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p>
          <a:p>
            <a:pPr algn="ctr">
              <a:spcBef>
                <a:spcPts val="0"/>
              </a:spcBef>
              <a:defRPr/>
            </a:pPr>
            <a:endParaRPr lang="ru-RU" altLang="ru-RU" sz="1200" b="1" dirty="0" smtClean="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23</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шілдеге</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anose="02020603050405020304" pitchFamily="18" charset="0"/>
                <a:cs typeface="Times New Roman" panose="02020603050405020304" pitchFamily="18" charset="0"/>
              </a:rPr>
              <a:t>22</a:t>
            </a:r>
            <a:r>
              <a:rPr lang="ru-RU"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шілде</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23</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солтүстік-батыстан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3-8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7-9</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130325900"/>
              </p:ext>
            </p:extLst>
          </p:nvPr>
        </p:nvGraphicFramePr>
        <p:xfrm>
          <a:off x="5058964" y="393305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502279">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ШЖШ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0,009</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2,202</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Көміртегі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0,182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76</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0,381</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0,034</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2,150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0,273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501822203"/>
                  </a:ext>
                </a:extLst>
              </a:tr>
            </a:tbl>
          </a:graphicData>
        </a:graphic>
      </p:graphicFrame>
      <p:sp>
        <p:nvSpPr>
          <p:cNvPr id="22" name="TextBox 13"/>
          <p:cNvSpPr txBox="1"/>
          <p:nvPr/>
        </p:nvSpPr>
        <p:spPr>
          <a:xfrm>
            <a:off x="5044850" y="233666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сейілуіне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күтіледі.</a:t>
            </a:r>
          </a:p>
        </p:txBody>
      </p:sp>
      <p:sp>
        <p:nvSpPr>
          <p:cNvPr id="23" name="TextBox 13"/>
          <p:cNvSpPr txBox="1"/>
          <p:nvPr/>
        </p:nvSpPr>
        <p:spPr>
          <a:xfrm>
            <a:off x="5044850" y="322512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Иманғабасова А.Т</a:t>
            </a:r>
            <a:r>
              <a:rPr lang=""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Назарханова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А.С.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21203</TotalTime>
  <Words>646</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3655</cp:revision>
  <cp:lastPrinted>2021-07-01T03:56:27Z</cp:lastPrinted>
  <dcterms:created xsi:type="dcterms:W3CDTF">2018-03-27T06:03:00Z</dcterms:created>
  <dcterms:modified xsi:type="dcterms:W3CDTF">2025-07-21T07:16:11Z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