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0" d="100"/>
          <a:sy n="70" d="100"/>
        </p:scale>
        <p:origin x="221"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54670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711204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22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21 шілде с. 20-ден 22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a:solidFill>
                  <a:srgbClr val="000000"/>
                </a:solidFill>
                <a:latin typeface="Times New Roman" panose="02020603050405020304" pitchFamily="18" charset="0"/>
                <a:cs typeface="Times New Roman" panose="02020603050405020304" pitchFamily="18" charset="0"/>
              </a:rPr>
              <a:t>5-10</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10-12, күндіз 22-24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23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22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23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5-10 м/с. Ауа температурасы 10-12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a:t>
            </a:r>
            <a:r>
              <a:rPr lang="ru-RU" sz="1050">
                <a:solidFill>
                  <a:schemeClr val="tx1"/>
                </a:solidFill>
                <a:latin typeface="Times New Roman" panose="02020603050405020304" pitchFamily="18" charset="0"/>
                <a:cs typeface="Times New Roman" panose="02020603050405020304" pitchFamily="18" charset="0"/>
              </a:rPr>
              <a:t>түнде 23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42641</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6544</cp:revision>
  <cp:lastPrinted>2025-07-15T07:11:11Z</cp:lastPrinted>
  <dcterms:created xsi:type="dcterms:W3CDTF">2018-03-27T06:03:00Z</dcterms:created>
  <dcterms:modified xsi:type="dcterms:W3CDTF">2025-07-21T06:16:33Z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