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579547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соғаттын жел солтүстік-батысқа ауысады </a:t>
            </a:r>
            <a:r>
              <a:rPr lang="kk-KZ" sz="1200" kern="1400" dirty="0" smtClean="0">
                <a:solidFill>
                  <a:srgbClr val="000000"/>
                </a:solidFill>
                <a:latin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18-20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61587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6856" y="1915949"/>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31404</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5830</cp:revision>
  <cp:lastPrinted>2021-07-01T07:38:07Z</cp:lastPrinted>
  <dcterms:created xsi:type="dcterms:W3CDTF">2018-03-27T06:03:00Z</dcterms:created>
  <dcterms:modified xsi:type="dcterms:W3CDTF">2025-07-21T08:43:30Z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