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9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795104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40274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22</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батысқа ауыспалы, күші 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22</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30715</TotalTime>
  <Words>583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3985</cp:revision>
  <cp:lastPrinted>2021-07-01T07:38:07Z</cp:lastPrinted>
  <dcterms:created xsi:type="dcterms:W3CDTF">2018-03-27T06:03:00Z</dcterms:created>
  <dcterms:modified xsi:type="dcterms:W3CDTF">2025-07-21T06:46:25Z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