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203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smtClean="0">
                <a:solidFill>
                  <a:srgbClr val="002060"/>
                </a:solidFill>
                <a:cs typeface="宋体"/>
              </a:rPr>
              <a:t>22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15888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северо-западный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20-22 тепла, днем сильная жара </a:t>
            </a:r>
            <a:r>
              <a:rPr lang="kk-KZ" dirty="0" smtClean="0">
                <a:solidFill>
                  <a:schemeClr val="tx1"/>
                </a:solidFill>
              </a:rPr>
              <a:t>35-37 </a:t>
            </a:r>
            <a:r>
              <a:rPr lang="kk-KZ" dirty="0">
                <a:solidFill>
                  <a:schemeClr val="tx1"/>
                </a:solidFill>
              </a:rPr>
              <a:t>градусов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24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24 июля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Темпера-тура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8732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Аманкулова С.Л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26078</TotalTime>
  <Words>776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6140</cp:revision>
  <cp:lastPrinted>2021-07-01T09:11:30Z</cp:lastPrinted>
  <dcterms:created xsi:type="dcterms:W3CDTF">2018-03-27T06:03:00Z</dcterms:created>
  <dcterms:modified xsi:type="dcterms:W3CDTF">2025-07-22T05:34:26Z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