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0" d="100"/>
          <a:sy n="90" d="100"/>
        </p:scale>
        <p:origin x="-1618" y="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177188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6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, без осадков. Ветер восточный 9-14 м/с. Температура воздуха ночью 13-15, днем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25-27 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11-13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568675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Кратн3ость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0,121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526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0,105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0,019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0,005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0,35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0,008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июля, ночью 24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46311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6856</cp:revision>
  <cp:lastPrinted>2025-07-15T07:11:21Z</cp:lastPrinted>
  <dcterms:created xsi:type="dcterms:W3CDTF">2018-03-27T06:03:00Z</dcterms:created>
  <dcterms:modified xsi:type="dcterms:W3CDTF">2025-07-22T06:22:21Z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