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80707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23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5-10 м/с. Температура воздуха ночью 19-21 тепла, днем сильная жара 34-36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24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18-20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677458"/>
              </p:ext>
            </p:extLst>
          </p:nvPr>
        </p:nvGraphicFramePr>
        <p:xfrm>
          <a:off x="5153752" y="4322713"/>
          <a:ext cx="4464373" cy="2018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2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5091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5621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62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720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9720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51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51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51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51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5042</TotalTime>
  <Words>558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790</cp:revision>
  <cp:lastPrinted>2021-07-01T03:56:27Z</cp:lastPrinted>
  <dcterms:created xsi:type="dcterms:W3CDTF">2024-09-22T07:48:17Z</dcterms:created>
  <dcterms:modified xsi:type="dcterms:W3CDTF">2025-07-22T07:17:18Z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