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0657343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203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22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22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405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22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юго-восточный, восточный ночью 2-7, днем 9-14 м/с. Температура воздуха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   14-16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29-31 тепла.</a:t>
            </a:r>
            <a:endParaRPr lang="ru-RU" altLang="ru-RU" sz="1200" b="1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24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23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июля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с переходом на юго-восточный 3-8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18-20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7334" y="2527717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1277477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1172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B2ACD131-BAB6-4480-B6A4-CD5DD5567EF0}"/>
              </a:ext>
            </a:extLst>
          </p:cNvPr>
          <p:cNvSpPr txBox="1"/>
          <p:nvPr/>
        </p:nvSpPr>
        <p:spPr>
          <a:xfrm>
            <a:off x="5007334" y="332466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651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83</cp:revision>
  <dcterms:modified xsi:type="dcterms:W3CDTF">2025-07-22T07:55:41Z</dcterms:modified>
</cp:coreProperties>
</file>