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001308108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2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07120937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северо-восточный 8-13, днем порывы 15-20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24-26 тепла,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сильная жара 39-41 градус.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err="1" smtClean="0">
                <a:latin typeface="Times New Roman" pitchFamily="18" charset="0"/>
                <a:cs typeface="Times New Roman" pitchFamily="18" charset="0"/>
                <a:sym typeface="+mn-ea"/>
              </a:rPr>
              <a:t>июл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-25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июля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14179</TotalTime>
  <Words>637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3657</cp:revision>
  <cp:lastPrinted>2021-07-01T03:56:27Z</cp:lastPrinted>
  <dcterms:created xsi:type="dcterms:W3CDTF">2018-03-27T06:03:00Z</dcterms:created>
  <dcterms:modified xsi:type="dcterms:W3CDTF">2025-07-22T06:17:04Z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