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398799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87796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днем кратковременный дождь, гроза. Ветер 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19-21, днем 31-33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19-21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32209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5998</cp:revision>
  <cp:lastPrinted>2021-07-01T03:56:27Z</cp:lastPrinted>
  <dcterms:created xsi:type="dcterms:W3CDTF">2018-03-27T06:03:00Z</dcterms:created>
  <dcterms:modified xsi:type="dcterms:W3CDTF">2025-07-22T06:35:55Z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