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16288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тепла,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сильная жара 40-42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</a:p>
          <a:p>
            <a:pPr algn="just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79944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624619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15184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3656</cp:revision>
  <cp:lastPrinted>2021-07-01T03:56:27Z</cp:lastPrinted>
  <dcterms:created xsi:type="dcterms:W3CDTF">2018-03-27T06:03:00Z</dcterms:created>
  <dcterms:modified xsi:type="dcterms:W3CDTF">2025-07-22T06:11:30Z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