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23175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1590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23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5-10 м/с. Ауа температурасы түнде 17-19, күндіз 28-30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20-22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5977055"/>
              </p:ext>
            </p:extLst>
          </p:nvPr>
        </p:nvGraphicFramePr>
        <p:xfrm>
          <a:off x="4892945" y="3954371"/>
          <a:ext cx="4840520" cy="20116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24750</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4829</cp:revision>
  <cp:lastPrinted>2021-07-01T03:56:27Z</cp:lastPrinted>
  <dcterms:created xsi:type="dcterms:W3CDTF">2018-03-27T06:03:00Z</dcterms:created>
  <dcterms:modified xsi:type="dcterms:W3CDTF">2025-07-22T07:23:09Z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