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15674722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22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5699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23</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22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23</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kk-KZ" sz="1150" dirty="0">
                <a:solidFill>
                  <a:prstClr val="black"/>
                </a:solidFill>
                <a:latin typeface="Times New Roman" pitchFamily="18" charset="0"/>
                <a:ea typeface="Calibri"/>
                <a:cs typeface="Times New Roman" pitchFamily="18" charset="0"/>
              </a:rPr>
              <a:t>. Оң</a:t>
            </a:r>
            <a:r>
              <a:rPr lang="kk-KZ" sz="1150" dirty="0">
                <a:solidFill>
                  <a:prstClr val="black"/>
                </a:solidFill>
                <a:latin typeface="Times New Roman" pitchFamily="18" charset="0"/>
                <a:cs typeface="Times New Roman" pitchFamily="18" charset="0"/>
              </a:rPr>
              <a:t>түстік-шығыстан, шығыстан</a:t>
            </a:r>
            <a:r>
              <a:rPr lang="kk-KZ" sz="1150" dirty="0">
                <a:solidFill>
                  <a:prstClr val="black"/>
                </a:solidFill>
                <a:latin typeface="Times New Roman" pitchFamily="18" charset="0"/>
                <a:ea typeface="Calibri"/>
                <a:cs typeface="Times New Roman" pitchFamily="18" charset="0"/>
              </a:rPr>
              <a:t> жел соғады, күші түнде 2-7, күндіз 7-12 м/с. Ауа температурасы түнде 14-16, күндіз 29-31 градус жылы.</a:t>
            </a: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24 ш</a:t>
            </a:r>
            <a:r>
              <a:rPr lang="kk-KZ" altLang="ru-RU" sz="115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23</a:t>
            </a:r>
            <a:r>
              <a:rPr lang="kk-KZ" altLang="ru-RU"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24</a:t>
            </a:r>
            <a:r>
              <a:rPr lang="kk-KZ"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5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a:t>
            </a:r>
            <a:r>
              <a:rPr lang="kk-KZ" sz="1150" dirty="0">
                <a:solidFill>
                  <a:prstClr val="black"/>
                </a:solidFill>
                <a:latin typeface="Times New Roman" pitchFamily="18" charset="0"/>
                <a:ea typeface="Calibri"/>
                <a:cs typeface="Times New Roman" pitchFamily="18" charset="0"/>
              </a:rPr>
              <a:t>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Солтүстік-шығыстан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соғатын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желдің</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бағыты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оңтүстік-шығысқа</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ауысады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3-8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18-20 градус жылы.</a:t>
            </a:r>
          </a:p>
        </p:txBody>
      </p:sp>
      <p:graphicFrame>
        <p:nvGraphicFramePr>
          <p:cNvPr id="27" name="Table"/>
          <p:cNvGraphicFramePr/>
          <p:nvPr>
            <p:extLst>
              <p:ext uri="{D42A27DB-BD31-4B8C-83A1-F6EECF244321}">
                <p14:modId xmlns:p14="http://schemas.microsoft.com/office/powerpoint/2010/main" val="222229323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1172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a:t>
                      </a:r>
                      <a:r>
                        <a:rPr lang="en-US"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22</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630973"/>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rgbClr val="000000"/>
                </a:solidFill>
                <a:latin typeface="Times New Roman" panose="02020603050405020304"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D8AED0C8-3355-4D52-9889-BEFFDA91C216}"/>
              </a:ext>
            </a:extLst>
          </p:cNvPr>
          <p:cNvSpPr txBox="1"/>
          <p:nvPr/>
        </p:nvSpPr>
        <p:spPr>
          <a:xfrm>
            <a:off x="5046629" y="346196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 </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285</TotalTime>
  <Words>670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80</cp:revision>
  <dcterms:modified xsi:type="dcterms:W3CDTF">2025-07-22T07:57:36Z</dcterms:modified>
</cp:coreProperties>
</file>