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1069081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203</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3</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3</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солтүстік-шығыстан 8-13 м/с. </a:t>
            </a:r>
            <a:r>
              <a:rPr lang="kk-KZ" sz="1200" dirty="0">
                <a:latin typeface="Times New Roman" panose="02020603050405020304" pitchFamily="18" charset="0"/>
                <a:cs typeface="Times New Roman" panose="02020603050405020304" pitchFamily="18" charset="0"/>
              </a:rPr>
              <a:t>Ауаның температурасы </a:t>
            </a:r>
            <a:r>
              <a:rPr lang="kk-KZ" sz="1200" dirty="0" smtClean="0">
                <a:latin typeface="Times New Roman" panose="02020603050405020304" pitchFamily="18" charset="0"/>
                <a:cs typeface="Times New Roman" panose="02020603050405020304" pitchFamily="18" charset="0"/>
              </a:rPr>
              <a:t>түнде 21-23 жылы, күндіз 40-42 градус қатты ыстық.</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24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solidFill>
                  <a:prstClr val="black"/>
                </a:solidFill>
                <a:latin typeface="Times New Roman" panose="02020603050405020304" pitchFamily="18" charset="0"/>
                <a:cs typeface="Times New Roman" panose="02020603050405020304" pitchFamily="18" charset="0"/>
              </a:rPr>
              <a:t>Күн ашық. </a:t>
            </a:r>
            <a:r>
              <a:rPr lang="kk-KZ" sz="1200" dirty="0" smtClean="0">
                <a:latin typeface="Times New Roman" panose="02020603050405020304" pitchFamily="18" charset="0"/>
                <a:cs typeface="Times New Roman" panose="02020603050405020304" pitchFamily="18" charset="0"/>
              </a:rPr>
              <a:t>Жел батыстан 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 22-24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6096" y="2637546"/>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23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24 </a:t>
            </a:r>
            <a:r>
              <a:rPr lang="ru-RU" sz="1200" dirty="0" err="1" smtClean="0">
                <a:solidFill>
                  <a:schemeClr val="tx1"/>
                </a:solidFill>
                <a:latin typeface="Times New Roman" pitchFamily="18" charset="0"/>
                <a:cs typeface="Times New Roman" pitchFamily="18" charset="0"/>
              </a:rPr>
              <a:t>шілдеге</a:t>
            </a:r>
            <a:r>
              <a:rPr lang="ru-RU" sz="1200" dirty="0" smtClean="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a:t>
            </a:r>
            <a:r>
              <a:rPr lang="ru-RU" sz="1200" dirty="0" err="1" smtClean="0">
                <a:solidFill>
                  <a:schemeClr val="tx1"/>
                </a:solidFill>
                <a:latin typeface="Times New Roman" pitchFamily="18" charset="0"/>
                <a:cs typeface="Times New Roman" pitchFamily="18" charset="0"/>
              </a:rPr>
              <a:t>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71605545"/>
              </p:ext>
            </p:extLst>
          </p:nvPr>
        </p:nvGraphicFramePr>
        <p:xfrm>
          <a:off x="5026096" y="4531958"/>
          <a:ext cx="4691064" cy="180976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34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r>
                        <a:rPr lang="en-US" sz="1100" b="0" i="0" u="none" strike="noStrike" dirty="0" smtClean="0">
                          <a:solidFill>
                            <a:srgbClr val="000000"/>
                          </a:solidFill>
                          <a:effectLst/>
                          <a:latin typeface="Calibri" panose="020F0502020204030204" pitchFamily="34" charset="0"/>
                        </a:rPr>
                        <a:t>68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0.049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198774780"/>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Тастаева</a:t>
                        </a:r>
                        <a:r>
                          <a:rPr lang="ru-RU" altLang="x-none" sz="800" b="0" baseline="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16134</TotalTime>
  <Words>532</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3775</cp:revision>
  <cp:lastPrinted>2021-07-01T07:38:07Z</cp:lastPrinted>
  <dcterms:created xsi:type="dcterms:W3CDTF">2018-03-27T06:03:00Z</dcterms:created>
  <dcterms:modified xsi:type="dcterms:W3CDTF">2025-07-22T06:10:40Z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