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4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0782868"/>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203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1915909"/>
          </a:xfrm>
          <a:prstGeom prst="rect">
            <a:avLst/>
          </a:prstGeom>
          <a:ln>
            <a:solidFill>
              <a:schemeClr val="tx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23 </a:t>
            </a:r>
            <a:r>
              <a:rPr lang="ru-RU" altLang="ru-RU" sz="1200" b="1" dirty="0" err="1">
                <a:latin typeface="Times New Roman" panose="02020603050405020304" pitchFamily="18" charset="0"/>
                <a:cs typeface="Times New Roman" panose="02020603050405020304" pitchFamily="18" charset="0"/>
              </a:rPr>
              <a:t>шілдіге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22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23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Шығыстан жел </a:t>
            </a:r>
            <a:r>
              <a:rPr lang="kk-KZ" altLang="ru-RU" sz="1200" dirty="0">
                <a:latin typeface="Times New Roman" panose="02020603050405020304" pitchFamily="18" charset="0"/>
                <a:cs typeface="Times New Roman" panose="02020603050405020304" pitchFamily="18" charset="0"/>
              </a:rPr>
              <a:t>соғады, күші 5-10 м/с. Ауа температурасы түнде </a:t>
            </a:r>
            <a:r>
              <a:rPr lang="kk-KZ" altLang="ru-RU" sz="1200" dirty="0" smtClean="0">
                <a:latin typeface="Times New Roman" panose="02020603050405020304" pitchFamily="18" charset="0"/>
                <a:cs typeface="Times New Roman" panose="02020603050405020304" pitchFamily="18" charset="0"/>
              </a:rPr>
              <a:t>17-19,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28-30 </a:t>
            </a:r>
            <a:r>
              <a:rPr lang="kk-KZ" altLang="ru-RU" sz="1200" dirty="0">
                <a:latin typeface="Times New Roman" panose="02020603050405020304" pitchFamily="18" charset="0"/>
                <a:cs typeface="Times New Roman" panose="02020603050405020304" pitchFamily="18" charset="0"/>
              </a:rPr>
              <a:t>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24 </a:t>
            </a:r>
            <a:r>
              <a:rPr lang="ru-RU" altLang="ru-RU" sz="1150" b="1" dirty="0" err="1">
                <a:latin typeface="Times New Roman" panose="02020603050405020304" pitchFamily="18" charset="0"/>
                <a:cs typeface="Times New Roman" panose="02020603050405020304" pitchFamily="18" charset="0"/>
              </a:rPr>
              <a:t>шілдеге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23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24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9-14 м/с. Ауа температурасы түнде </a:t>
            </a:r>
            <a:r>
              <a:rPr lang="kk-KZ" altLang="ru-RU" sz="1200" dirty="0" smtClean="0">
                <a:latin typeface="Times New Roman" panose="02020603050405020304" pitchFamily="18" charset="0"/>
                <a:cs typeface="Times New Roman" panose="02020603050405020304" pitchFamily="18" charset="0"/>
              </a:rPr>
              <a:t>20-22 </a:t>
            </a:r>
            <a:r>
              <a:rPr lang="kk-KZ" altLang="ru-RU" sz="1200" dirty="0">
                <a:latin typeface="Times New Roman" panose="02020603050405020304" pitchFamily="18" charset="0"/>
                <a:cs typeface="Times New Roman" panose="02020603050405020304" pitchFamily="18" charset="0"/>
              </a:rPr>
              <a:t>градус 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80444133"/>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0.538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26650</TotalTime>
  <Words>598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4927</cp:revision>
  <cp:lastPrinted>2021-07-01T07:38:07Z</cp:lastPrinted>
  <dcterms:created xsi:type="dcterms:W3CDTF">2018-03-27T06:03:00Z</dcterms:created>
  <dcterms:modified xsi:type="dcterms:W3CDTF">2025-07-22T07:24:36Z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