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1188" y="-7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30832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23 шілдеге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22</a:t>
            </a:r>
            <a:r>
              <a:rPr lang="kk-KZ" sz="1050" b="1" dirty="0" smtClean="0">
                <a:latin typeface="Times New Roman" pitchFamily="18" charset="0"/>
                <a:cs typeface="Times New Roman" pitchFamily="18" charset="0"/>
              </a:rPr>
              <a:t> шілде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23</a:t>
            </a:r>
            <a:r>
              <a:rPr lang="kk-KZ" sz="1050" b="1" dirty="0" smtClean="0">
                <a:latin typeface="Times New Roman" pitchFamily="18" charset="0"/>
                <a:cs typeface="Times New Roman" pitchFamily="18" charset="0"/>
              </a:rPr>
              <a:t> шілде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Солтүстік-шығыстан жел соғады, күші 5-10,  екпіні 15-20 м/с. Ауа температурасы түнде </a:t>
            </a:r>
            <a:r>
              <a:rPr lang="kk-KZ" sz="1200" dirty="0" smtClean="0">
                <a:latin typeface="Times New Roman" pitchFamily="18" charset="0"/>
                <a:cs typeface="Times New Roman" pitchFamily="18" charset="0"/>
              </a:rPr>
              <a:t>11-13 </a:t>
            </a:r>
            <a:r>
              <a:rPr lang="kk-KZ" sz="1200" dirty="0" smtClean="0">
                <a:latin typeface="Times New Roman" pitchFamily="18" charset="0"/>
                <a:cs typeface="Times New Roman" pitchFamily="18" charset="0"/>
              </a:rPr>
              <a:t>градус жылы, күндіз қатты ыстық </a:t>
            </a:r>
            <a:r>
              <a:rPr lang="kk-KZ" sz="1200" dirty="0" smtClean="0">
                <a:latin typeface="Times New Roman" pitchFamily="18" charset="0"/>
                <a:cs typeface="Times New Roman" pitchFamily="18" charset="0"/>
              </a:rPr>
              <a:t>34-36 градус</a:t>
            </a:r>
            <a:r>
              <a:rPr lang="kk-KZ" sz="1200" dirty="0" smtClean="0">
                <a:latin typeface="Times New Roman" pitchFamily="18" charset="0"/>
                <a:cs typeface="Times New Roman" pitchFamily="18" charset="0"/>
              </a:rPr>
              <a:t>.</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24 шілдеге</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23 </a:t>
            </a:r>
            <a:r>
              <a:rPr lang="ru-RU" sz="1200" b="1" dirty="0" err="1" smtClean="0">
                <a:latin typeface="Times New Roman" pitchFamily="18" charset="0"/>
                <a:ea typeface="Times New Roman KZ" pitchFamily="18" charset="0"/>
                <a:cs typeface="Times New Roman" pitchFamily="18" charset="0"/>
              </a:rPr>
              <a:t>шілде</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24 </a:t>
            </a:r>
            <a:r>
              <a:rPr lang="ru-RU" sz="1200" b="1" dirty="0" err="1" smtClean="0">
                <a:latin typeface="Times New Roman" pitchFamily="18" charset="0"/>
                <a:ea typeface="Times New Roman KZ" pitchFamily="18" charset="0"/>
                <a:cs typeface="Times New Roman" pitchFamily="18" charset="0"/>
              </a:rPr>
              <a:t>шілде</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8-13 м/с. Ауа температурасы </a:t>
            </a:r>
            <a:r>
              <a:rPr lang="kk-KZ" sz="1200" dirty="0" smtClean="0">
                <a:latin typeface="Times New Roman" pitchFamily="18" charset="0"/>
                <a:cs typeface="Times New Roman" pitchFamily="18" charset="0"/>
              </a:rPr>
              <a:t>10-12 </a:t>
            </a:r>
            <a:r>
              <a:rPr lang="kk-KZ" sz="1200" dirty="0" smtClean="0">
                <a:latin typeface="Times New Roman" pitchFamily="18" charset="0"/>
                <a:cs typeface="Times New Roman" pitchFamily="18" charset="0"/>
              </a:rPr>
              <a:t>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23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kk-KZ" sz="1200" dirty="0" smtClean="0">
                <a:solidFill>
                  <a:schemeClr val="tx1"/>
                </a:solidFill>
                <a:latin typeface="Times New Roman" panose="02020603050405020304" pitchFamily="18" charset="0"/>
                <a:cs typeface="Times New Roman" panose="02020603050405020304" pitchFamily="18" charset="0"/>
              </a:rPr>
              <a:t>, 24 шілде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163</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0,33</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620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0,13</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21</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0,11</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Мухитдинова Р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21295</TotalTime>
  <Words>540</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5162</cp:revision>
  <cp:lastPrinted>2021-07-01T03:56:27Z</cp:lastPrinted>
  <dcterms:created xsi:type="dcterms:W3CDTF">2018-03-27T06:03:00Z</dcterms:created>
  <dcterms:modified xsi:type="dcterms:W3CDTF">2025-07-22T06:28:33Z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