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102" y="2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3373457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шілде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62815"/>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23 шілде</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22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23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күндіз жаңбыр жауады, найзағай күтіледі</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7-12 м/с</a:t>
            </a:r>
            <a:r>
              <a:rPr lang="kk-KZ" sz="1300" dirty="0">
                <a:latin typeface="Times New Roman" panose="02020603050405020304" pitchFamily="18" charset="0"/>
                <a:ea typeface="Calibri" panose="020F0502020204030204" pitchFamily="34" charset="0"/>
              </a:rPr>
              <a:t>. Ауа температурасы түнде 16-18, күндіз 26-28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24 шілде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23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24 </a:t>
            </a:r>
            <a:r>
              <a:rPr lang="kk-KZ" sz="1000" b="1" dirty="0">
                <a:solidFill>
                  <a:srgbClr val="000000"/>
                </a:solidFill>
                <a:latin typeface="Times New Roman" panose="02020603050405020304" pitchFamily="18" charset="0"/>
                <a:cs typeface="Times New Roman" panose="02020603050405020304" pitchFamily="18" charset="0"/>
              </a:rPr>
              <a:t>шілденің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аздаған жаңбыр жауады</a:t>
            </a:r>
            <a:r>
              <a:rPr lang="kk-KZ" sz="1300" dirty="0">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7-12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18-20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22 </a:t>
            </a:r>
            <a:r>
              <a:rPr lang="ru-RU" altLang="ru-RU" sz="1100" b="1" dirty="0" err="1">
                <a:latin typeface="Times New Roman" panose="02020603050405020304" pitchFamily="18" charset="0"/>
                <a:cs typeface="Times New Roman" panose="02020603050405020304" pitchFamily="18" charset="0"/>
              </a:rPr>
              <a:t>шілдеде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353958083"/>
              </p:ext>
            </p:extLst>
          </p:nvPr>
        </p:nvGraphicFramePr>
        <p:xfrm>
          <a:off x="5092960" y="4572493"/>
          <a:ext cx="4572000" cy="1887795"/>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1269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7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18665</TotalTime>
  <Words>574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3628</cp:revision>
  <cp:lastPrinted>2021-07-01T07:38:07Z</cp:lastPrinted>
  <dcterms:created xsi:type="dcterms:W3CDTF">2018-03-27T06:03:00Z</dcterms:created>
  <dcterms:modified xsi:type="dcterms:W3CDTF">2025-07-22T05:47:04Z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