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30129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614193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0,044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886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0,177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0,199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өткінші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бат</a:t>
            </a:r>
            <a:r>
              <a:rPr lang="kk-KZ" sz="1100" dirty="0"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31</a:t>
            </a:r>
            <a:r>
              <a:rPr lang="ru-RU" sz="1100" dirty="0" smtClean="0">
                <a:latin typeface="Times New Roman" pitchFamily="18" charset="0"/>
                <a:cs typeface="Times New Roman" pitchFamily="18" charset="0"/>
              </a:rPr>
              <a:t>-33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24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a:t>
            </a:r>
            <a:r>
              <a:rPr lang="kk-KZ" sz="1100" dirty="0">
                <a:solidFill>
                  <a:prstClr val="black"/>
                </a:solidFill>
                <a:latin typeface="Times New Roman" pitchFamily="18" charset="0"/>
                <a:cs typeface="Times New Roman" pitchFamily="18" charset="0"/>
              </a:rPr>
              <a:t>. .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19-21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33400</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6535</cp:revision>
  <cp:lastPrinted>2021-07-01T03:56:27Z</cp:lastPrinted>
  <dcterms:created xsi:type="dcterms:W3CDTF">2018-03-27T06:03:00Z</dcterms:created>
  <dcterms:modified xsi:type="dcterms:W3CDTF">2025-07-22T06:35:38Z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