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33834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23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19-21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34-36 градус ыстық.</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2344207"/>
              </p:ext>
            </p:extLst>
          </p:nvPr>
        </p:nvGraphicFramePr>
        <p:xfrm>
          <a:off x="5010138" y="407707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55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25052</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4730</cp:revision>
  <cp:lastPrinted>2021-07-01T07:38:07Z</cp:lastPrinted>
  <dcterms:created xsi:type="dcterms:W3CDTF">2018-03-27T06:03:00Z</dcterms:created>
  <dcterms:modified xsi:type="dcterms:W3CDTF">2025-07-22T07:21:06Z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