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100" d="100"/>
          <a:sy n="100" d="100"/>
        </p:scale>
        <p:origin x="-2246" y="-1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521135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22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932248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61</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0,121</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526</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0,105</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4</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0,019</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2</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0,005</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3</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0,35</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2</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0,008</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17"/>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a:t>
            </a:r>
            <a:r>
              <a:rPr lang="ru-RU" altLang="ru-RU" sz="1050" b="1" dirty="0" err="1">
                <a:solidFill>
                  <a:prstClr val="black"/>
                </a:solidFill>
                <a:latin typeface="Times New Roman" panose="02020603050405020304" pitchFamily="18" charset="0"/>
                <a:cs typeface="Times New Roman" panose="02020603050405020304" pitchFamily="18" charset="0"/>
              </a:rPr>
              <a:t>қаласы</a:t>
            </a:r>
            <a:r>
              <a:rPr lang="ru-RU" altLang="ru-RU" sz="1050" b="1" dirty="0">
                <a:solidFill>
                  <a:prstClr val="black"/>
                </a:solidFill>
                <a:latin typeface="Times New Roman" panose="02020603050405020304" pitchFamily="18" charset="0"/>
                <a:cs typeface="Times New Roman" panose="02020603050405020304" pitchFamily="18" charset="0"/>
              </a:rPr>
              <a:t> бойынша 23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22 шілде с. 20-ден 23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a:t>
            </a:r>
            <a:r>
              <a:rPr lang="kk-KZ" sz="1200" dirty="0">
                <a:latin typeface="Times New Roman" panose="02020603050405020304" pitchFamily="18" charset="0"/>
                <a:cs typeface="Times New Roman" panose="02020603050405020304" pitchFamily="18" charset="0"/>
              </a:rPr>
              <a:t>бұлтты</a:t>
            </a:r>
            <a:r>
              <a:rPr lang="kk-KZ" sz="1100" dirty="0">
                <a:latin typeface="Times New Roman" panose="02020603050405020304" pitchFamily="18" charset="0"/>
                <a:cs typeface="Times New Roman" panose="02020603050405020304" pitchFamily="18" charset="0"/>
              </a:rPr>
              <a:t>, жауын-шашынсыз. 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kern="1400" dirty="0">
                <a:solidFill>
                  <a:srgbClr val="000000"/>
                </a:solidFill>
                <a:latin typeface="Times New Roman" panose="02020603050405020304" pitchFamily="18" charset="0"/>
                <a:cs typeface="Times New Roman" panose="02020603050405020304" pitchFamily="18" charset="0"/>
              </a:rPr>
              <a:t>9-14</a:t>
            </a:r>
            <a:r>
              <a:rPr lang="kk-KZ" sz="1100" dirty="0">
                <a:latin typeface="Times New Roman" panose="02020603050405020304" pitchFamily="18" charset="0"/>
                <a:cs typeface="Times New Roman" panose="02020603050405020304" pitchFamily="18" charset="0"/>
              </a:rPr>
              <a:t> м/с. Ауа температурасы түнде 13-15, күндіз 25-27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24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23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24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жауын-шашынсыз. </a:t>
            </a:r>
            <a:r>
              <a:rPr lang="kk-KZ" sz="1100">
                <a:latin typeface="Times New Roman" panose="02020603050405020304" pitchFamily="18" charset="0"/>
                <a:cs typeface="Times New Roman" panose="02020603050405020304" pitchFamily="18" charset="0"/>
              </a:rPr>
              <a:t>Оңтүстік-шығыстан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5-10 м/с. Ауа температурасы 11-13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23</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24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Анохина И</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42686</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6549</cp:revision>
  <cp:lastPrinted>2025-07-15T07:11:11Z</cp:lastPrinted>
  <dcterms:created xsi:type="dcterms:W3CDTF">2018-03-27T06:03:00Z</dcterms:created>
  <dcterms:modified xsi:type="dcterms:W3CDTF">2025-07-22T06:22:17Z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