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72" y="8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0003729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7460324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23 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22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23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Солтүстік-батыстан оңтүстік-батысқа ауысып жел соғады, күші 9-14, екпіні 15-18 м/с. Ауа температурасы түнде 20-22 жылы, күндіз 35-37 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23</a:t>
            </a:r>
            <a:r>
              <a:rPr lang="kk-KZ" altLang="ru-RU" sz="1150" b="1" dirty="0" smtClean="0">
                <a:latin typeface="Times New Roman" pitchFamily="18" charset="0"/>
                <a:cs typeface="Times New Roman" pitchFamily="18" charset="0"/>
              </a:rPr>
              <a:t> 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24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a:t>
            </a:r>
            <a:r>
              <a:rPr lang="kk-KZ" sz="1200" kern="1400" dirty="0" smtClean="0">
                <a:solidFill>
                  <a:prstClr val="black"/>
                </a:solidFill>
                <a:latin typeface="Times New Roman"/>
                <a:ea typeface="Times New Roman"/>
              </a:rPr>
              <a:t>бұлтты, жауын шашынсыз</a:t>
            </a:r>
            <a:r>
              <a:rPr lang="kk-KZ" sz="1200" kern="1400" dirty="0" smtClean="0">
                <a:latin typeface="Times New Roman"/>
                <a:ea typeface="Times New Roman"/>
              </a:rPr>
              <a:t>. </a:t>
            </a:r>
            <a:r>
              <a:rPr lang="kk-KZ" sz="1200" kern="1400" smtClean="0">
                <a:latin typeface="Times New Roman"/>
                <a:ea typeface="Times New Roman"/>
              </a:rPr>
              <a:t>Оңтүстік-батыстан, 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25-27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Жусупова Д.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28950</TotalTime>
  <Words>581</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4765</cp:revision>
  <cp:lastPrinted>2023-02-06T06:57:51Z</cp:lastPrinted>
  <dcterms:created xsi:type="dcterms:W3CDTF">2018-03-27T06:03:00Z</dcterms:created>
  <dcterms:modified xsi:type="dcterms:W3CDTF">2025-07-22T06:47:27Z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