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678226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204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23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23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19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23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временами дождь, гроза. Ветер юго-восточный, восточный 9-14, временами порывы 15-20 м/с. Температура воздуха ночью 15-17, днем 31-33 тепла.</a:t>
            </a:r>
            <a:endParaRPr lang="ru-RU" altLang="ru-RU" sz="1200" b="1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24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июля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3-8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16-18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7334" y="2527717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50458233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B2ACD131-BAB6-4480-B6A4-CD5DD5567EF0}"/>
              </a:ext>
            </a:extLst>
          </p:cNvPr>
          <p:cNvSpPr txBox="1"/>
          <p:nvPr/>
        </p:nvSpPr>
        <p:spPr>
          <a:xfrm>
            <a:off x="5007334" y="332466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649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88</cp:revision>
  <dcterms:modified xsi:type="dcterms:W3CDTF">2025-07-23T07:40:54Z</dcterms:modified>
</cp:coreProperties>
</file>