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0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419742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гроза. Ветер 9-14, днем порывы 15-18 м/с. Температура воздуха ночью 16-18,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27-29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небольшой дождь. Ветер 7-12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18-20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451547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23350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3707</cp:revision>
  <cp:lastPrinted>2021-07-01T03:56:27Z</cp:lastPrinted>
  <dcterms:created xsi:type="dcterms:W3CDTF">2018-03-27T06:03:00Z</dcterms:created>
  <dcterms:modified xsi:type="dcterms:W3CDTF">2025-07-23T05:45:59Z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