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50" d="100"/>
          <a:sy n="150" d="100"/>
        </p:scale>
        <p:origin x="-870" y="4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33064047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июля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июля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7698975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79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Облачно, дождь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гроза, днем временами сильный дождь, град, шквал. Ветер западный, северо-западный  9-14, днем порывы 18 м/с. Температура воздуха ночью 18-20, днем 27-29 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дождь, гроза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 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17-19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32221</TotalTime>
  <Words>609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6006</cp:revision>
  <cp:lastPrinted>2021-07-01T03:56:27Z</cp:lastPrinted>
  <dcterms:created xsi:type="dcterms:W3CDTF">2018-03-27T06:03:00Z</dcterms:created>
  <dcterms:modified xsi:type="dcterms:W3CDTF">2025-07-23T06:41:35Z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