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673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270990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91586" y="1880531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07983" y="305904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23001</TotalTime>
  <Words>702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3727</cp:revision>
  <cp:lastPrinted>2021-10-18T15:52:53Z</cp:lastPrinted>
  <dcterms:created xsi:type="dcterms:W3CDTF">2018-03-27T06:03:00Z</dcterms:created>
  <dcterms:modified xsi:type="dcterms:W3CDTF">2025-07-23T06:23:55Z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