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>
        <p:scale>
          <a:sx n="90" d="100"/>
          <a:sy n="90" d="100"/>
        </p:scale>
        <p:origin x="-1618" y="5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8957755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204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23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6"/>
            <a:ext cx="4390332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Переменная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, без осадков. Ветер восточный 9-14 м/с. Температура воздуха ночью 12-14, днем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22-24 тепла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25 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Переменная облачность,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5-10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14-16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0680208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Кратн3ость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июля, ночью 25 июля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Анохина И.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46323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6859</cp:revision>
  <cp:lastPrinted>2025-07-15T07:11:21Z</cp:lastPrinted>
  <dcterms:created xsi:type="dcterms:W3CDTF">2018-03-27T06:03:00Z</dcterms:created>
  <dcterms:modified xsi:type="dcterms:W3CDTF">2025-07-23T06:11:56Z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