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408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88307489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5-10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4438" y="238812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34072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073957"/>
              </p:ext>
            </p:extLst>
          </p:nvPr>
        </p:nvGraphicFramePr>
        <p:xfrm>
          <a:off x="5041918" y="4293096"/>
          <a:ext cx="4691064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18850</TotalTime>
  <Words>610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Воздух-6</cp:lastModifiedBy>
  <cp:revision>3361</cp:revision>
  <cp:lastPrinted>2021-07-01T03:56:27Z</cp:lastPrinted>
  <dcterms:created xsi:type="dcterms:W3CDTF">2018-03-27T06:03:00Z</dcterms:created>
  <dcterms:modified xsi:type="dcterms:W3CDTF">2025-07-23T06:10:17Z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