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74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4009439"/>
              </p:ext>
            </p:extLst>
          </p:nvPr>
        </p:nvGraphicFramePr>
        <p:xfrm>
          <a:off x="307975" y="2471152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204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июля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Ветер юго-восточный с переходом на юго-западный 8-13 м/с. Температура воздуха ночью 19-21, днем 31-33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юго-восточный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20-22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7670465"/>
              </p:ext>
            </p:extLst>
          </p:nvPr>
        </p:nvGraphicFramePr>
        <p:xfrm>
          <a:off x="5103847" y="4149080"/>
          <a:ext cx="4536504" cy="21187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952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1.249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0.808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1.637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Майған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27892</TotalTime>
  <Words>646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5012</cp:revision>
  <cp:lastPrinted>2021-07-01T03:56:27Z</cp:lastPrinted>
  <dcterms:created xsi:type="dcterms:W3CDTF">2018-03-27T06:03:00Z</dcterms:created>
  <dcterms:modified xsi:type="dcterms:W3CDTF">2025-07-23T07:35:43Z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