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1697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небольшой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ночью 9-14 м/с, днем 15-20, порывы 23 м/с. Температура воздуха ночью 14-16, днем 23-25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 ночью 25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19050</TotalTime>
  <Words>647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6973</cp:revision>
  <cp:lastPrinted>2021-07-01T03:56:27Z</cp:lastPrinted>
  <dcterms:created xsi:type="dcterms:W3CDTF">2018-03-27T06:03:00Z</dcterms:created>
  <dcterms:modified xsi:type="dcterms:W3CDTF">2025-07-23T06:36:35Z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