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6654496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529983441"/>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417</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23 </a:t>
            </a:r>
            <a:r>
              <a:rPr lang="kk-KZ" altLang="ru-RU" sz="1200" b="1" dirty="0" smtClean="0">
                <a:latin typeface="Times New Roman" pitchFamily="18" charset="0"/>
                <a:cs typeface="Times New Roman" pitchFamily="18" charset="0"/>
              </a:rPr>
              <a:t>шілде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00520"/>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24 </a:t>
            </a:r>
            <a:r>
              <a:rPr lang="kk-KZ" altLang="ru-RU" sz="1150" b="1" dirty="0" smtClean="0">
                <a:latin typeface="Times New Roman" pitchFamily="18" charset="0"/>
                <a:cs typeface="Times New Roman" pitchFamily="18" charset="0"/>
              </a:rPr>
              <a:t>шілде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24  </a:t>
            </a:r>
            <a:r>
              <a:rPr lang="ru-RU" altLang="ru-RU" sz="1150" b="1" dirty="0" err="1" smtClean="0">
                <a:latin typeface="Times New Roman" pitchFamily="18" charset="0"/>
                <a:cs typeface="Times New Roman" pitchFamily="18" charset="0"/>
              </a:rPr>
              <a:t>шілде</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күндіз жаңбыр, найзағай</a:t>
            </a:r>
            <a:r>
              <a:rPr lang="kk-KZ" sz="1200" kern="1400" dirty="0" smtClean="0">
                <a:latin typeface="Times New Roman"/>
                <a:ea typeface="Times New Roman"/>
              </a:rPr>
              <a:t>. </a:t>
            </a:r>
            <a:r>
              <a:rPr lang="kk-KZ" sz="1200" kern="1400" dirty="0">
                <a:latin typeface="Times New Roman"/>
                <a:ea typeface="Times New Roman"/>
              </a:rPr>
              <a:t>Б</a:t>
            </a:r>
            <a:r>
              <a:rPr lang="kk-KZ" sz="1200" kern="1400" dirty="0" smtClean="0">
                <a:latin typeface="Times New Roman"/>
                <a:ea typeface="Times New Roman"/>
              </a:rPr>
              <a:t>атыстан жел </a:t>
            </a:r>
            <a:r>
              <a:rPr lang="kk-KZ" sz="1200" kern="1400" dirty="0">
                <a:latin typeface="Times New Roman"/>
                <a:ea typeface="Times New Roman"/>
              </a:rPr>
              <a:t>соғады, күші </a:t>
            </a:r>
            <a:r>
              <a:rPr lang="kk-KZ" sz="1200" kern="1400" dirty="0" smtClean="0">
                <a:latin typeface="Times New Roman"/>
                <a:ea typeface="Times New Roman"/>
              </a:rPr>
              <a:t>7-12</a:t>
            </a:r>
            <a:r>
              <a:rPr lang="kk-KZ" sz="1200" kern="1400" dirty="0" smtClean="0">
                <a:latin typeface="Times New Roman"/>
                <a:ea typeface="Times New Roman"/>
              </a:rPr>
              <a:t>, </a:t>
            </a:r>
            <a:r>
              <a:rPr lang="kk-KZ" sz="1200" kern="1400" dirty="0">
                <a:latin typeface="Times New Roman"/>
                <a:ea typeface="Times New Roman"/>
              </a:rPr>
              <a:t>екпіні 15-18 м/с. Ауа температурасы түнде </a:t>
            </a:r>
            <a:r>
              <a:rPr lang="kk-KZ" sz="1200" kern="1400" dirty="0" smtClean="0">
                <a:latin typeface="Times New Roman"/>
                <a:ea typeface="Times New Roman"/>
              </a:rPr>
              <a:t>23-25, </a:t>
            </a:r>
            <a:r>
              <a:rPr lang="kk-KZ" sz="1200" kern="1400" dirty="0">
                <a:latin typeface="Times New Roman"/>
                <a:ea typeface="Times New Roman"/>
              </a:rPr>
              <a:t>күндіз </a:t>
            </a:r>
            <a:r>
              <a:rPr lang="kk-KZ" sz="1200" kern="1400" dirty="0" smtClean="0">
                <a:latin typeface="Times New Roman"/>
                <a:ea typeface="Times New Roman"/>
              </a:rPr>
              <a:t>32-34 жылы.</a:t>
            </a:r>
            <a:endParaRPr lang="kk-KZ" sz="1200" kern="1400" dirty="0" smtClean="0">
              <a:latin typeface="Times New Roman"/>
              <a:ea typeface="Times New Roman"/>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24</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шілде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25 </a:t>
            </a:r>
            <a:r>
              <a:rPr lang="ru-RU" altLang="ru-RU" sz="1150" b="1" dirty="0" err="1" smtClean="0">
                <a:latin typeface="Times New Roman" pitchFamily="18" charset="0"/>
                <a:cs typeface="Times New Roman" pitchFamily="18" charset="0"/>
              </a:rPr>
              <a:t>шілде</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жауын шашынсыз</a:t>
            </a:r>
            <a:r>
              <a:rPr lang="kk-KZ" sz="1200" kern="1400" dirty="0" smtClean="0">
                <a:latin typeface="Times New Roman"/>
                <a:ea typeface="Times New Roman"/>
              </a:rPr>
              <a:t>. </a:t>
            </a:r>
            <a:r>
              <a:rPr lang="kk-KZ" sz="1200" kern="1400" dirty="0" smtClean="0">
                <a:latin typeface="Times New Roman"/>
                <a:ea typeface="Times New Roman"/>
              </a:rPr>
              <a:t>Сол</a:t>
            </a:r>
            <a:r>
              <a:rPr lang="kk-KZ" sz="1200" kern="1400" dirty="0" smtClean="0">
                <a:latin typeface="Times New Roman"/>
                <a:ea typeface="Times New Roman"/>
              </a:rPr>
              <a:t>түстік-батыстан  </a:t>
            </a:r>
            <a:r>
              <a:rPr lang="kk-KZ" sz="1200" kern="1400" dirty="0" smtClean="0">
                <a:latin typeface="Times New Roman"/>
                <a:ea typeface="Times New Roman"/>
              </a:rPr>
              <a:t>жел соғады, 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23-25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prstClr val="black"/>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Гиляжева М</a:t>
            </a:r>
            <a:r>
              <a:rPr lang="kk-KZ" altLang="ru-RU" sz="1200" b="1" i="1" dirty="0" smtClean="0">
                <a:solidFill>
                  <a:srgbClr val="000000"/>
                </a:solidFill>
                <a:latin typeface="Times New Roman" pitchFamily="18" charset="0"/>
                <a:cs typeface="Times New Roman" pitchFamily="18" charset="0"/>
              </a:rPr>
              <a:t>. </a:t>
            </a:r>
            <a:r>
              <a:rPr lang="kk-KZ" altLang="ru-RU" sz="1200" b="1" i="1" dirty="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28957</TotalTime>
  <Words>577</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4767</cp:revision>
  <cp:lastPrinted>2023-02-06T06:57:51Z</cp:lastPrinted>
  <dcterms:created xsi:type="dcterms:W3CDTF">2018-03-27T06:03:00Z</dcterms:created>
  <dcterms:modified xsi:type="dcterms:W3CDTF">2025-07-23T07:40:18Z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