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108" y="36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5147495"/>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040274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24</a:t>
            </a:r>
            <a:r>
              <a:rPr lang="kk-KZ" altLang="ru-RU" sz="1100" b="1" dirty="0" smtClean="0">
                <a:latin typeface="Times New Roman" panose="02020603050405020304" pitchFamily="18" charset="0"/>
                <a:cs typeface="Times New Roman" panose="02020603050405020304" pitchFamily="18" charset="0"/>
              </a:rPr>
              <a:t> шілде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23</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24</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солтүстіктен, 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24-26</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ru-RU" sz="1100" b="1" dirty="0" smtClean="0">
                <a:solidFill>
                  <a:srgbClr val="000000"/>
                </a:solidFill>
                <a:latin typeface="Times New Roman" panose="02020603050405020304" pitchFamily="18" charset="0"/>
                <a:cs typeface="Times New Roman" panose="02020603050405020304" pitchFamily="18" charset="0"/>
              </a:rPr>
              <a:t>.</a:t>
            </a:r>
            <a:r>
              <a:rPr lang="en-US" sz="1100" b="1" dirty="0" smtClean="0">
                <a:solidFill>
                  <a:srgbClr val="000000"/>
                </a:solidFill>
                <a:latin typeface="Times New Roman" panose="02020603050405020304" pitchFamily="18" charset="0"/>
                <a:cs typeface="Times New Roman" panose="02020603050405020304" pitchFamily="18" charset="0"/>
              </a:rPr>
              <a:t> 24</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25</a:t>
            </a:r>
            <a:r>
              <a:rPr lang="kk-KZ" sz="1100" b="1" dirty="0" smtClean="0">
                <a:solidFill>
                  <a:srgbClr val="000000"/>
                </a:solidFill>
                <a:latin typeface="Times New Roman" panose="02020603050405020304" pitchFamily="18" charset="0"/>
                <a:cs typeface="Times New Roman" panose="02020603050405020304" pitchFamily="18" charset="0"/>
              </a:rPr>
              <a:t> шілде</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25-27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30724</TotalTime>
  <Words>582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3989</cp:revision>
  <cp:lastPrinted>2021-07-01T07:38:07Z</cp:lastPrinted>
  <dcterms:created xsi:type="dcterms:W3CDTF">2018-03-27T06:03:00Z</dcterms:created>
  <dcterms:modified xsi:type="dcterms:W3CDTF">2025-07-23T06:48:16Z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