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194" y="7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363763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204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32969026"/>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24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23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24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кей уақыттарда қатты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даул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бұршақ</a:t>
            </a:r>
            <a:r>
              <a:rPr lang="kk-KZ" sz="1100" dirty="0" smtClean="0">
                <a:latin typeface="Times New Roman" pitchFamily="18" charset="0"/>
                <a:cs typeface="Times New Roman" pitchFamily="18" charset="0"/>
              </a:rPr>
              <a:t>.</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бат</a:t>
            </a:r>
            <a:r>
              <a:rPr lang="kk-KZ" sz="1100" dirty="0" smtClean="0">
                <a:latin typeface="Times New Roman" pitchFamily="18" charset="0"/>
                <a:cs typeface="Times New Roman" pitchFamily="18" charset="0"/>
              </a:rPr>
              <a:t>ыстан, солтүстік-батыстан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27-29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25 </a:t>
            </a:r>
            <a:r>
              <a:rPr lang="kk-KZ" sz="1100" b="1" dirty="0" smtClean="0">
                <a:solidFill>
                  <a:srgbClr val="000000"/>
                </a:solidFill>
                <a:latin typeface="Times New Roman" pitchFamily="18" charset="0"/>
                <a:cs typeface="Times New Roman" pitchFamily="18" charset="0"/>
                <a:sym typeface="+mn-ea"/>
              </a:rPr>
              <a:t>шілдеге</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24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prstClr val="black"/>
                </a:solidFill>
                <a:latin typeface="Times New Roman" pitchFamily="18" charset="0"/>
                <a:cs typeface="Times New Roman" pitchFamily="18" charset="0"/>
              </a:rPr>
              <a:t>Көшпелі</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бұлтты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жаңбыр, найзағай</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17-19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24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25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smtClean="0">
                <a:solidFill>
                  <a:srgbClr val="000000"/>
                </a:solidFill>
                <a:latin typeface="Times New Roman" panose="02020603050405020304" pitchFamily="18" charset="0"/>
                <a:cs typeface="Times New Roman" panose="02020603050405020304" pitchFamily="18" charset="0"/>
              </a:rPr>
              <a:t>Оспан</a:t>
            </a:r>
            <a:r>
              <a:rPr lang="ru-RU" altLang="ru-RU" sz="1200" b="1" i="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33406</TotalTime>
  <Words>584</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6539</cp:revision>
  <cp:lastPrinted>2021-07-01T03:56:27Z</cp:lastPrinted>
  <dcterms:created xsi:type="dcterms:W3CDTF">2018-03-27T06:03:00Z</dcterms:created>
  <dcterms:modified xsi:type="dcterms:W3CDTF">2025-07-23T06:28:52Z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