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3291405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№204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8927" y="3502128"/>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23</a:t>
            </a:r>
            <a:r>
              <a:rPr lang="kk-KZ" altLang="ru-RU" sz="1200" b="1"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itchFamily="18" charset="0"/>
                <a:cs typeface="Times New Roman"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соғады</a:t>
            </a:r>
            <a:r>
              <a:rPr lang="kk-KZ" sz="1200" dirty="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күші </a:t>
            </a:r>
            <a:r>
              <a:rPr lang="kk-KZ" sz="120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5-7°,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23-25°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24</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шілдеге</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anose="02020603050405020304" pitchFamily="18" charset="0"/>
                <a:cs typeface="Times New Roman" panose="02020603050405020304" pitchFamily="18" charset="0"/>
              </a:rPr>
              <a:t>23</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6977643"/>
              </p:ext>
            </p:extLst>
          </p:nvPr>
        </p:nvGraphicFramePr>
        <p:xfrm>
          <a:off x="5058964"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0,899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Көміртегі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0,386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22" name="TextBox 13"/>
          <p:cNvSpPr txBox="1"/>
          <p:nvPr/>
        </p:nvSpPr>
        <p:spPr>
          <a:xfrm>
            <a:off x="5044850"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24</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шілдеде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54698" y="319639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21218</TotalTime>
  <Words>638</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3665</cp:revision>
  <cp:lastPrinted>2021-07-01T03:56:27Z</cp:lastPrinted>
  <dcterms:created xsi:type="dcterms:W3CDTF">2018-03-27T06:03:00Z</dcterms:created>
  <dcterms:modified xsi:type="dcterms:W3CDTF">2025-07-23T06:23:43Z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