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146580592"/>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204</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3</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2</a:t>
            </a:r>
            <a:r>
              <a:rPr lang="ru-RU" altLang="ru-RU" sz="1200" b="1" dirty="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шілдеге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994359177"/>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24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a:t>
            </a:r>
            <a:r>
              <a:rPr lang="ru-RU" altLang="ru-RU" sz="1200" b="1" dirty="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шілдеден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a:t>
            </a:r>
            <a:r>
              <a:rPr lang="ru-RU" altLang="ru-RU" sz="1200" b="1" dirty="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шілдеге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a:t>
            </a:r>
            <a:r>
              <a:rPr lang="kk-KZ" sz="1100" dirty="0" smtClean="0">
                <a:latin typeface="Times New Roman" pitchFamily="18" charset="0"/>
                <a:cs typeface="Times New Roman" pitchFamily="18" charset="0"/>
              </a:rPr>
              <a:t>болады. 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23-25 градус жылы,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40-42 градус қатты ыстық </a:t>
            </a:r>
            <a:r>
              <a:rPr lang="kk-KZ" sz="1100" dirty="0" smtClean="0">
                <a:latin typeface="Times New Roman" pitchFamily="18" charset="0"/>
                <a:cs typeface="Times New Roman" pitchFamily="18" charset="0"/>
              </a:rPr>
              <a:t>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a:t>
            </a:r>
            <a:r>
              <a:rPr lang="ru-RU" altLang="ru-RU" sz="1200" b="1" dirty="0">
                <a:latin typeface="Times New Roman" pitchFamily="18" charset="0"/>
                <a:cs typeface="Times New Roman" pitchFamily="18" charset="0"/>
              </a:rPr>
              <a:t>5</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шілдеге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ru-RU" altLang="ru-RU" sz="1200" b="1" dirty="0" smtClean="0">
                <a:latin typeface="Times New Roman" pitchFamily="18" charset="0"/>
                <a:cs typeface="Times New Roman" pitchFamily="18" charset="0"/>
              </a:rPr>
              <a:t>2</a:t>
            </a:r>
            <a:r>
              <a:rPr lang="ru-RU" altLang="ru-RU" sz="1200" b="1" dirty="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шілдеден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a:t>
            </a:r>
            <a:r>
              <a:rPr lang="ru-RU" altLang="ru-RU" sz="1200" b="1" dirty="0">
                <a:latin typeface="Times New Roman" pitchFamily="18" charset="0"/>
                <a:cs typeface="Times New Roman" pitchFamily="18" charset="0"/>
              </a:rPr>
              <a:t>5</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м/с</a:t>
            </a:r>
            <a:r>
              <a:rPr lang="kk-KZ" sz="1100" dirty="0" smtClean="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22-24 градус </a:t>
            </a:r>
            <a:r>
              <a:rPr lang="kk-KZ" sz="1100" dirty="0" smtClean="0">
                <a:latin typeface="Times New Roman" pitchFamily="18" charset="0"/>
                <a:cs typeface="Times New Roman" pitchFamily="18" charset="0"/>
              </a:rPr>
              <a:t>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smtClean="0">
                <a:solidFill>
                  <a:schemeClr val="tx1"/>
                </a:solidFill>
                <a:latin typeface="Times New Roman" panose="02020603050405020304" pitchFamily="18" charset="0"/>
                <a:cs typeface="Times New Roman" panose="02020603050405020304" pitchFamily="18" charset="0"/>
              </a:rPr>
              <a:t>2</a:t>
            </a:r>
            <a:r>
              <a:rPr lang="ru-RU" sz="1100" dirty="0">
                <a:solidFill>
                  <a:schemeClr val="tx1"/>
                </a:solidFill>
                <a:latin typeface="Times New Roman" panose="02020603050405020304" pitchFamily="18" charset="0"/>
                <a:cs typeface="Times New Roman" panose="02020603050405020304" pitchFamily="18" charset="0"/>
              </a:rPr>
              <a:t>4</a:t>
            </a:r>
            <a:r>
              <a:rPr lang="kk-KZ"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шілдеден</a:t>
            </a:r>
            <a:r>
              <a:rPr lang="ru-RU" sz="1100" dirty="0" smtClean="0">
                <a:solidFill>
                  <a:schemeClr val="tx1"/>
                </a:solidFill>
                <a:latin typeface="Times New Roman" panose="02020603050405020304" pitchFamily="18" charset="0"/>
                <a:cs typeface="Times New Roman" panose="02020603050405020304" pitchFamily="18" charset="0"/>
              </a:rPr>
              <a:t>, 2</a:t>
            </a:r>
            <a:r>
              <a:rPr lang="ru-RU" sz="1100" dirty="0">
                <a:solidFill>
                  <a:schemeClr val="tx1"/>
                </a:solidFill>
                <a:latin typeface="Times New Roman" panose="02020603050405020304" pitchFamily="18" charset="0"/>
                <a:cs typeface="Times New Roman" panose="02020603050405020304" pitchFamily="18" charset="0"/>
              </a:rPr>
              <a:t>5</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шілдеге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smtClean="0">
                <a:latin typeface="Times New Roman" panose="02020603050405020304" pitchFamily="18" charset="0"/>
                <a:cs typeface="Times New Roman" panose="02020603050405020304" pitchFamily="18" charset="0"/>
              </a:rPr>
              <a:t> Ж.А.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14065</TotalTime>
  <Words>577</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3748</cp:revision>
  <cp:lastPrinted>2021-07-01T03:56:27Z</cp:lastPrinted>
  <dcterms:created xsi:type="dcterms:W3CDTF">2018-03-27T06:03:00Z</dcterms:created>
  <dcterms:modified xsi:type="dcterms:W3CDTF">2025-07-23T07:25:54Z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