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102"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9861950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шілде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6281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23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 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күндіз екпіні 15-18</a:t>
            </a:r>
            <a:r>
              <a:rPr lang="ru-RU" sz="1300" dirty="0">
                <a:latin typeface="Times New Roman" panose="02020603050405020304" pitchFamily="18" charset="0"/>
                <a:ea typeface="Calibri" panose="020F0502020204030204" pitchFamily="34" charset="0"/>
              </a:rPr>
              <a:t> м/с</a:t>
            </a:r>
            <a:r>
              <a:rPr lang="kk-KZ" sz="1300" dirty="0">
                <a:latin typeface="Times New Roman" panose="02020603050405020304" pitchFamily="18" charset="0"/>
                <a:ea typeface="Calibri" panose="020F0502020204030204" pitchFamily="34" charset="0"/>
              </a:rPr>
              <a:t>. Ауа температурасы түнде 16-18, күндіз 27-29 </a:t>
            </a:r>
            <a:r>
              <a:rPr lang="kk-KZ" sz="1300" dirty="0">
                <a:effectLst/>
                <a:latin typeface="Times New Roman" panose="02020603050405020304" pitchFamily="18" charset="0"/>
                <a:ea typeface="Calibri" panose="020F0502020204030204" pitchFamily="34" charset="0"/>
              </a:rPr>
              <a:t>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25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24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25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аздаған жаңбыр жауады</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18-20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23 </a:t>
            </a:r>
            <a:r>
              <a:rPr lang="ru-RU" altLang="ru-RU" sz="1100" b="1" dirty="0" err="1">
                <a:latin typeface="Times New Roman" panose="02020603050405020304" pitchFamily="18" charset="0"/>
                <a:cs typeface="Times New Roman" panose="02020603050405020304" pitchFamily="18" charset="0"/>
              </a:rPr>
              <a:t>шілдеде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383478146"/>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7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0.293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18670</TotalTime>
  <Words>577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3631</cp:revision>
  <cp:lastPrinted>2021-07-01T07:38:07Z</cp:lastPrinted>
  <dcterms:created xsi:type="dcterms:W3CDTF">2018-03-27T06:03:00Z</dcterms:created>
  <dcterms:modified xsi:type="dcterms:W3CDTF">2025-07-23T05:46:07Z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