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p:scale>
          <a:sx n="90" d="100"/>
          <a:sy n="90" d="100"/>
        </p:scale>
        <p:origin x="-16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337963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шілдеде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27494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17"/>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a:t>
            </a:r>
            <a:r>
              <a:rPr lang="ru-RU" altLang="ru-RU" sz="1050" b="1" dirty="0" err="1">
                <a:solidFill>
                  <a:prstClr val="black"/>
                </a:solidFill>
                <a:latin typeface="Times New Roman" panose="02020603050405020304" pitchFamily="18" charset="0"/>
                <a:cs typeface="Times New Roman" panose="02020603050405020304" pitchFamily="18" charset="0"/>
              </a:rPr>
              <a:t>қаласы</a:t>
            </a:r>
            <a:r>
              <a:rPr lang="ru-RU" altLang="ru-RU" sz="1050" b="1" dirty="0">
                <a:solidFill>
                  <a:prstClr val="black"/>
                </a:solidFill>
                <a:latin typeface="Times New Roman" panose="02020603050405020304" pitchFamily="18" charset="0"/>
                <a:cs typeface="Times New Roman" panose="02020603050405020304" pitchFamily="18" charset="0"/>
              </a:rPr>
              <a:t> бойынша 24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23 шілде с. 20-ден 24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a:t>
            </a:r>
            <a:r>
              <a:rPr lang="kk-KZ" sz="1200" dirty="0">
                <a:latin typeface="Times New Roman" panose="02020603050405020304" pitchFamily="18" charset="0"/>
                <a:cs typeface="Times New Roman" panose="02020603050405020304" pitchFamily="18" charset="0"/>
              </a:rPr>
              <a:t>бұлтты</a:t>
            </a:r>
            <a:r>
              <a:rPr lang="kk-KZ" sz="1100" dirty="0">
                <a:latin typeface="Times New Roman" panose="02020603050405020304" pitchFamily="18" charset="0"/>
                <a:cs typeface="Times New Roman" panose="02020603050405020304" pitchFamily="18" charset="0"/>
              </a:rPr>
              <a:t>,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kern="1400" dirty="0">
                <a:solidFill>
                  <a:srgbClr val="000000"/>
                </a:solidFill>
                <a:latin typeface="Times New Roman" panose="02020603050405020304" pitchFamily="18" charset="0"/>
                <a:cs typeface="Times New Roman" panose="02020603050405020304" pitchFamily="18" charset="0"/>
              </a:rPr>
              <a:t>9-14</a:t>
            </a:r>
            <a:r>
              <a:rPr lang="kk-KZ" sz="1100" dirty="0">
                <a:latin typeface="Times New Roman" panose="02020603050405020304" pitchFamily="18" charset="0"/>
                <a:cs typeface="Times New Roman" panose="02020603050405020304" pitchFamily="18" charset="0"/>
              </a:rPr>
              <a:t> м/с. Ауа температурасы түнде 12-14, күндіз 22-24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25 шілдеге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24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20-ден 25 </a:t>
            </a:r>
            <a:r>
              <a:rPr lang="ru-RU" sz="1050" b="1" kern="1400" dirty="0">
                <a:latin typeface="Times New Roman" panose="02020603050405020304" pitchFamily="18" charset="0"/>
                <a:cs typeface="Times New Roman" panose="02020603050405020304" pitchFamily="18" charset="0"/>
              </a:rPr>
              <a:t>шілде</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a:t>
            </a:r>
            <a:r>
              <a:rPr lang="kk-KZ" sz="1100" dirty="0">
                <a:latin typeface="Times New Roman" panose="02020603050405020304" pitchFamily="18" charset="0"/>
                <a:cs typeface="Times New Roman" panose="02020603050405020304" pitchFamily="18" charset="0"/>
              </a:rPr>
              <a:t>бұлтты, 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a:t>
            </a:r>
            <a:r>
              <a:rPr lang="kk-KZ" sz="1100" dirty="0">
                <a:latin typeface="Times New Roman" panose="02020603050405020304" pitchFamily="18" charset="0"/>
                <a:cs typeface="Times New Roman" panose="02020603050405020304" pitchFamily="18" charset="0"/>
              </a:rPr>
              <a:t>5-10 м/с. Ауа температурасы 14-16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24</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050"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050" dirty="0" err="1">
                <a:solidFill>
                  <a:prstClr val="black">
                    <a:lumMod val="75000"/>
                    <a:lumOff val="25000"/>
                  </a:prstClr>
                </a:solidFill>
                <a:latin typeface="Times New Roman" panose="02020603050405020304" pitchFamily="18" charset="0"/>
                <a:cs typeface="Times New Roman" panose="02020603050405020304" pitchFamily="18" charset="0"/>
              </a:rPr>
              <a:t>лдеде</a:t>
            </a:r>
            <a:r>
              <a:rPr lang="ru-RU" sz="1050" dirty="0">
                <a:solidFill>
                  <a:schemeClr val="tx1"/>
                </a:solidFill>
                <a:latin typeface="Times New Roman" panose="02020603050405020304" pitchFamily="18" charset="0"/>
                <a:cs typeface="Times New Roman" panose="02020603050405020304" pitchFamily="18" charset="0"/>
              </a:rPr>
              <a:t>, түнде 25 </a:t>
            </a:r>
            <a:r>
              <a:rPr lang="kk-KZ" sz="1050" dirty="0">
                <a:solidFill>
                  <a:schemeClr val="tx1"/>
                </a:solidFill>
                <a:latin typeface="Times New Roman" panose="02020603050405020304" pitchFamily="18" charset="0"/>
                <a:cs typeface="Times New Roman" panose="02020603050405020304" pitchFamily="18" charset="0"/>
              </a:rPr>
              <a:t>шілдеде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Анохина И</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42698</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6551</cp:revision>
  <cp:lastPrinted>2025-07-15T07:11:11Z</cp:lastPrinted>
  <dcterms:created xsi:type="dcterms:W3CDTF">2018-03-27T06:03:00Z</dcterms:created>
  <dcterms:modified xsi:type="dcterms:W3CDTF">2025-07-23T06:11:57Z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