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294613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шілдеге </a:t>
            </a:r>
            <a:r>
              <a:rPr lang="kk-KZ" altLang="ru-RU" sz="1200" b="1" dirty="0" smtClean="0">
                <a:latin typeface="Times New Roman" pitchFamily="18" charset="0"/>
                <a:cs typeface="Times New Roman" pitchFamily="18" charset="0"/>
              </a:rPr>
              <a:t>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ж.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a:t>
            </a:r>
            <a:r>
              <a:rPr lang="kk-KZ"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күндіз </a:t>
            </a:r>
            <a:r>
              <a:rPr lang="kk-KZ" sz="1200" dirty="0" smtClean="0">
                <a:latin typeface="Times New Roman" panose="02020603050405020304" pitchFamily="18" charset="0"/>
                <a:cs typeface="Times New Roman" panose="02020603050405020304" pitchFamily="18" charset="0"/>
              </a:rPr>
              <a:t>жаңбыр </a:t>
            </a:r>
            <a:r>
              <a:rPr lang="kk-KZ" sz="1200" dirty="0" smtClean="0">
                <a:latin typeface="Times New Roman" panose="02020603050405020304" pitchFamily="18" charset="0"/>
                <a:cs typeface="Times New Roman" panose="02020603050405020304" pitchFamily="18" charset="0"/>
              </a:rPr>
              <a:t>жауады, найзағай болады. </a:t>
            </a:r>
            <a:r>
              <a:rPr lang="kk-KZ" sz="1200" dirty="0" smtClean="0">
                <a:latin typeface="Times New Roman" panose="02020603050405020304" pitchFamily="18" charset="0"/>
                <a:cs typeface="Times New Roman" panose="02020603050405020304" pitchFamily="18" charset="0"/>
              </a:rPr>
              <a:t>Батыстан жел </a:t>
            </a:r>
            <a:r>
              <a:rPr lang="kk-KZ" sz="1200" dirty="0" smtClean="0">
                <a:latin typeface="Times New Roman" panose="02020603050405020304" pitchFamily="18" charset="0"/>
                <a:cs typeface="Times New Roman" panose="02020603050405020304" pitchFamily="18" charset="0"/>
              </a:rPr>
              <a:t>соғады</a:t>
            </a:r>
            <a:r>
              <a:rPr lang="kk-KZ" sz="1200" kern="1400" dirty="0" smtClean="0">
                <a:solidFill>
                  <a:srgbClr val="000000"/>
                </a:solidFill>
                <a:latin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8-13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19-21</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28-30 </a:t>
            </a:r>
            <a:r>
              <a:rPr lang="kk-KZ" sz="1200" dirty="0" smtClean="0">
                <a:latin typeface="Times New Roman" panose="02020603050405020304" pitchFamily="18" charset="0"/>
                <a:cs typeface="Times New Roman" panose="02020603050405020304" pitchFamily="18" charset="0"/>
              </a:rPr>
              <a:t>градус жылы болады</a:t>
            </a:r>
            <a:r>
              <a:rPr lang="kk-KZ" sz="1200" dirty="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шілдеге</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шілде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жауады, найзағай болады. Батыстан </a:t>
            </a:r>
            <a:r>
              <a:rPr lang="kk-KZ" sz="1200" kern="1400" dirty="0" smtClean="0">
                <a:solidFill>
                  <a:srgbClr val="000000"/>
                </a:solidFill>
                <a:latin typeface="Times New Roman" panose="02020603050405020304" pitchFamily="18" charset="0"/>
              </a:rPr>
              <a:t>жел </a:t>
            </a:r>
            <a:r>
              <a:rPr lang="kk-KZ" sz="1200" kern="1400" dirty="0">
                <a:solidFill>
                  <a:srgbClr val="000000"/>
                </a:solidFill>
                <a:latin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2-7 </a:t>
            </a:r>
            <a:r>
              <a:rPr lang="kk-KZ" sz="1200" dirty="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17-19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615878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шілдедегі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3719" y="2028304"/>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24 </a:t>
            </a:r>
            <a:r>
              <a:rPr lang="kk-KZ" sz="1150" dirty="0" smtClean="0">
                <a:solidFill>
                  <a:schemeClr val="tx1"/>
                </a:solidFill>
                <a:latin typeface="Times New Roman" panose="02020603050405020304" pitchFamily="18" charset="0"/>
                <a:cs typeface="Times New Roman" panose="02020603050405020304" pitchFamily="18" charset="0"/>
              </a:rPr>
              <a:t>шілдеде, </a:t>
            </a:r>
            <a:r>
              <a:rPr lang="kk-KZ" sz="1150" dirty="0" smtClean="0">
                <a:solidFill>
                  <a:schemeClr val="tx1"/>
                </a:solidFill>
                <a:latin typeface="Times New Roman" panose="02020603050405020304" pitchFamily="18" charset="0"/>
                <a:cs typeface="Times New Roman" panose="02020603050405020304" pitchFamily="18" charset="0"/>
              </a:rPr>
              <a:t>25 </a:t>
            </a:r>
            <a:r>
              <a:rPr lang="kk-KZ" sz="1150" dirty="0" smtClean="0">
                <a:solidFill>
                  <a:schemeClr val="tx1"/>
                </a:solidFill>
                <a:latin typeface="Times New Roman" panose="02020603050405020304" pitchFamily="18" charset="0"/>
                <a:cs typeface="Times New Roman" panose="02020603050405020304" pitchFamily="18" charset="0"/>
              </a:rPr>
              <a:t>шілдеде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011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31525</TotalTime>
  <Words>529</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5836</cp:revision>
  <cp:lastPrinted>2021-07-01T07:38:07Z</cp:lastPrinted>
  <dcterms:created xsi:type="dcterms:W3CDTF">2018-03-27T06:03:00Z</dcterms:created>
  <dcterms:modified xsi:type="dcterms:W3CDTF">2025-07-23T09:31:03Z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