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178625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шілде</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52376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24</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23 шілде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24 шілдеге </a:t>
            </a:r>
            <a:r>
              <a:rPr lang="kk-KZ" altLang="ru-RU" sz="1200" b="1" dirty="0">
                <a:solidFill>
                  <a:prstClr val="black"/>
                </a:solidFill>
                <a:latin typeface="Times New Roman" panose="02020603050405020304" pitchFamily="18" charset="0"/>
                <a:cs typeface="Times New Roman" panose="02020603050405020304" pitchFamily="18" charset="0"/>
              </a:rPr>
              <a:t>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ru-RU" sz="1200" dirty="0" err="1" smtClean="0">
                <a:latin typeface="Times New Roman" panose="02020603050405020304" pitchFamily="18" charset="0"/>
                <a:ea typeface="Times New Roman" panose="02020603050405020304" pitchFamily="18" charset="0"/>
              </a:rPr>
              <a:t>Бұ</a:t>
            </a:r>
            <a:r>
              <a:rPr lang="kk-KZ" sz="1200" dirty="0">
                <a:latin typeface="Times New Roman" panose="02020603050405020304" pitchFamily="18" charset="0"/>
                <a:ea typeface="Times New Roman" panose="02020603050405020304" pitchFamily="18" charset="0"/>
              </a:rPr>
              <a:t>л</a:t>
            </a:r>
            <a:r>
              <a:rPr lang="ru-RU" sz="1200" dirty="0">
                <a:latin typeface="Times New Roman" panose="02020603050405020304" pitchFamily="18" charset="0"/>
                <a:ea typeface="Times New Roman" panose="02020603050405020304" pitchFamily="18" charset="0"/>
              </a:rPr>
              <a:t>т </a:t>
            </a:r>
            <a:r>
              <a:rPr lang="ru-RU" sz="1200" dirty="0" err="1">
                <a:latin typeface="Times New Roman" panose="02020603050405020304" pitchFamily="18" charset="0"/>
                <a:ea typeface="Times New Roman" panose="02020603050405020304" pitchFamily="18" charset="0"/>
              </a:rPr>
              <a:t>сейіледі</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таңертең </a:t>
            </a:r>
            <a:r>
              <a:rPr lang="en-US" sz="1200" dirty="0">
                <a:latin typeface="Times New Roman" panose="02020603050405020304" pitchFamily="18" charset="0"/>
                <a:cs typeface="Times New Roman" panose="02020603050405020304" pitchFamily="18" charset="0"/>
              </a:rPr>
              <a:t> </a:t>
            </a:r>
            <a:r>
              <a:rPr lang="kk-KZ" sz="1200" kern="900">
                <a:solidFill>
                  <a:srgbClr val="000000"/>
                </a:solidFill>
                <a:latin typeface="Times New Roman" panose="02020603050405020304" pitchFamily="18" charset="0"/>
                <a:ea typeface="Times New Roman" panose="02020603050405020304" pitchFamily="18" charset="0"/>
              </a:rPr>
              <a:t>және </a:t>
            </a:r>
            <a:r>
              <a:rPr lang="kk-KZ" sz="120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ea typeface="Times New Roman" panose="02020603050405020304" pitchFamily="18" charset="0"/>
              </a:rPr>
              <a:t>жаңбыр</a:t>
            </a:r>
            <a:r>
              <a:rPr lang="kk-KZ" sz="1200" dirty="0" smtClean="0">
                <a:latin typeface="Times New Roman" panose="02020603050405020304" pitchFamily="18" charset="0"/>
                <a:ea typeface="Times New Roman" panose="02020603050405020304" pitchFamily="18" charset="0"/>
              </a:rPr>
              <a:t>, 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 Оңтүстік-шығыстан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екпіні </a:t>
            </a:r>
            <a:r>
              <a:rPr lang="kk-KZ" sz="1200" dirty="0" smtClean="0">
                <a:solidFill>
                  <a:prstClr val="black"/>
                </a:solidFill>
                <a:latin typeface="Times New Roman" panose="02020603050405020304" pitchFamily="18" charset="0"/>
                <a:cs typeface="Times New Roman" panose="02020603050405020304" pitchFamily="18" charset="0"/>
              </a:rPr>
              <a:t>15-20</a:t>
            </a:r>
            <a:r>
              <a:rPr lang="ru-RU" sz="1200" dirty="0" smtClean="0">
                <a:solidFill>
                  <a:prstClr val="black"/>
                </a:solidFill>
                <a:latin typeface="Times New Roman" panose="02020603050405020304" pitchFamily="18" charset="0"/>
                <a:cs typeface="Times New Roman" panose="02020603050405020304" pitchFamily="18" charset="0"/>
              </a:rPr>
              <a:t>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күндіз 26-28 </a:t>
            </a:r>
            <a:r>
              <a:rPr lang="kk-KZ" sz="1200" kern="900" dirty="0" smtClean="0">
                <a:solidFill>
                  <a:srgbClr val="000000"/>
                </a:solidFill>
                <a:latin typeface="Times New Roman" panose="02020603050405020304" pitchFamily="18" charset="0"/>
                <a:ea typeface="Times New Roman" panose="02020603050405020304" pitchFamily="18" charset="0"/>
              </a:rPr>
              <a:t>градус </a:t>
            </a:r>
            <a:r>
              <a:rPr lang="kk-KZ" sz="1200" kern="900" dirty="0">
                <a:solidFill>
                  <a:srgbClr val="000000"/>
                </a:solidFill>
                <a:latin typeface="Times New Roman" panose="02020603050405020304" pitchFamily="18" charset="0"/>
                <a:ea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25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dirty="0">
                <a:latin typeface="Times New Roman" panose="02020603050405020304" pitchFamily="18" charset="0"/>
                <a:ea typeface="Times New Roman" panose="02020603050405020304" pitchFamily="18" charset="0"/>
              </a:rPr>
              <a:t>жаңбыр, </a:t>
            </a:r>
            <a:r>
              <a:rPr lang="kk-KZ" sz="1200" dirty="0" smtClean="0">
                <a:latin typeface="Times New Roman" panose="02020603050405020304" pitchFamily="18" charset="0"/>
                <a:ea typeface="Times New Roman" panose="02020603050405020304" pitchFamily="18" charset="0"/>
              </a:rPr>
              <a:t>н</a:t>
            </a:r>
            <a:r>
              <a:rPr lang="kk-KZ" sz="1200" dirty="0" smtClean="0">
                <a:latin typeface="Times New Roman" panose="02020603050405020304" pitchFamily="18" charset="0"/>
                <a:ea typeface="Times New Roman" panose="02020603050405020304" pitchFamily="18" charset="0"/>
                <a:cs typeface="Times New Roman" panose="02020603050405020304" pitchFamily="18" charset="0"/>
              </a:rPr>
              <a:t>айзағай. </a:t>
            </a:r>
            <a:r>
              <a:rPr lang="kk-KZ" sz="1200" kern="900" dirty="0" smtClean="0">
                <a:solidFill>
                  <a:srgbClr val="000000"/>
                </a:solidFill>
                <a:latin typeface="Times New Roman" panose="02020603050405020304" pitchFamily="18" charset="0"/>
                <a:ea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атыстан </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19-14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8719270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altLang="ru-RU" sz="1200" dirty="0" smtClean="0">
                <a:solidFill>
                  <a:prstClr val="black"/>
                </a:solidFill>
                <a:latin typeface="Times New Roman" panose="02020603050405020304" pitchFamily="18" charset="0"/>
                <a:cs typeface="Times New Roman" panose="02020603050405020304" pitchFamily="18" charset="0"/>
              </a:rPr>
              <a:t>24</a:t>
            </a:r>
            <a:r>
              <a:rPr lang="kk-KZ" sz="1200" dirty="0" smtClean="0">
                <a:solidFill>
                  <a:prstClr val="black"/>
                </a:solidFill>
                <a:latin typeface="Times New Roman" panose="02020603050405020304" pitchFamily="18" charset="0"/>
                <a:cs typeface="Times New Roman" panose="02020603050405020304" pitchFamily="18" charset="0"/>
              </a:rPr>
              <a:t> шілдеде, 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25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25338</TotalTime>
  <Words>589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4945</cp:revision>
  <cp:lastPrinted>2021-07-01T07:38:07Z</cp:lastPrinted>
  <dcterms:created xsi:type="dcterms:W3CDTF">2018-03-27T06:03:00Z</dcterms:created>
  <dcterms:modified xsi:type="dcterms:W3CDTF">2025-07-23T07:46:05Z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