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76276368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204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23 </a:t>
                      </a:r>
                      <a:r>
                        <a:rPr lang="kk-KZ" baseline="0" dirty="0"/>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03912" y="115886"/>
            <a:ext cx="4710749" cy="239295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Астана </a:t>
            </a:r>
            <a:r>
              <a:rPr lang="ru-RU" altLang="ru-RU" sz="1150" b="1" kern="0" dirty="0" err="1">
                <a:solidFill>
                  <a:srgbClr val="000000"/>
                </a:solidFill>
                <a:latin typeface="Times New Roman" pitchFamily="18" charset="0"/>
                <a:ea typeface="Calibri"/>
                <a:cs typeface="Times New Roman" pitchFamily="18" charset="0"/>
                <a:sym typeface="Calibri"/>
              </a:rPr>
              <a:t>қаласы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бойынша</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ауа-райы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болжамы</a:t>
            </a:r>
            <a:r>
              <a:rPr lang="ru-RU" altLang="ru-RU" sz="115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dirty="0">
                <a:latin typeface="Times New Roman" pitchFamily="18" charset="0"/>
                <a:ea typeface="Calibri"/>
                <a:cs typeface="Times New Roman" pitchFamily="18" charset="0"/>
              </a:rPr>
              <a:t>24</a:t>
            </a:r>
            <a:r>
              <a:rPr lang="kk-KZ" altLang="ru-RU" sz="1150" b="1" kern="0" dirty="0">
                <a:solidFill>
                  <a:srgbClr val="000000"/>
                </a:solidFill>
                <a:latin typeface="Times New Roman" pitchFamily="18" charset="0"/>
                <a:ea typeface="Calibri"/>
                <a:cs typeface="Times New Roman" pitchFamily="18" charset="0"/>
                <a:sym typeface="Calibri"/>
              </a:rPr>
              <a:t> шілдеге</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23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20-дан </a:t>
            </a:r>
            <a:r>
              <a:rPr lang="ru-RU" altLang="ru-RU" sz="1150" b="1" dirty="0">
                <a:latin typeface="Times New Roman" pitchFamily="18" charset="0"/>
                <a:ea typeface="Calibri"/>
                <a:cs typeface="Times New Roman" pitchFamily="18" charset="0"/>
              </a:rPr>
              <a:t>24</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шілде</a:t>
            </a:r>
            <a:r>
              <a:rPr lang="ru-RU" altLang="ru-RU" sz="1150" b="1" kern="0" dirty="0">
                <a:solidFill>
                  <a:srgbClr val="000000"/>
                </a:solidFill>
                <a:latin typeface="Times New Roman" pitchFamily="18" charset="0"/>
                <a:ea typeface="Calibri"/>
                <a:cs typeface="Times New Roman" pitchFamily="18" charset="0"/>
                <a:sym typeface="Calibri"/>
              </a:rPr>
              <a:t> </a:t>
            </a:r>
            <a:r>
              <a:rPr lang="ru-RU" altLang="ru-RU" sz="1150" b="1" kern="0" dirty="0" err="1">
                <a:solidFill>
                  <a:srgbClr val="000000"/>
                </a:solidFill>
                <a:latin typeface="Times New Roman" pitchFamily="18" charset="0"/>
                <a:ea typeface="Calibri"/>
                <a:cs typeface="Times New Roman" pitchFamily="18" charset="0"/>
                <a:sym typeface="Calibri"/>
              </a:rPr>
              <a:t>сағ</a:t>
            </a:r>
            <a:r>
              <a:rPr lang="ru-RU" altLang="ru-RU" sz="1150" b="1" kern="0" dirty="0">
                <a:solidFill>
                  <a:srgbClr val="000000"/>
                </a:solidFill>
                <a:latin typeface="Times New Roman" pitchFamily="18" charset="0"/>
                <a:ea typeface="Calibri"/>
                <a:cs typeface="Times New Roman" pitchFamily="18" charset="0"/>
                <a:sym typeface="Calibri"/>
              </a:rPr>
              <a:t>. 20-ға </a:t>
            </a:r>
            <a:r>
              <a:rPr lang="ru-RU" altLang="ru-RU" sz="1150" b="1" kern="0" dirty="0" err="1">
                <a:solidFill>
                  <a:srgbClr val="000000"/>
                </a:solidFill>
                <a:latin typeface="Times New Roman" pitchFamily="18" charset="0"/>
                <a:ea typeface="Calibri"/>
                <a:cs typeface="Times New Roman" pitchFamily="18" charset="0"/>
                <a:sym typeface="Calibri"/>
              </a:rPr>
              <a:t>дейін</a:t>
            </a:r>
            <a:endParaRPr lang="ru-RU" altLang="ru-RU" sz="115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just" hangingPunct="1">
              <a:defRPr/>
            </a:pPr>
            <a:r>
              <a:rPr lang="kk-KZ" sz="1150" kern="0" dirty="0">
                <a:solidFill>
                  <a:prstClr val="black"/>
                </a:solidFill>
                <a:latin typeface="Times New Roman" pitchFamily="18" charset="0"/>
                <a:ea typeface="Calibri"/>
                <a:cs typeface="Times New Roman" pitchFamily="18" charset="0"/>
                <a:sym typeface="Calibri"/>
              </a:rPr>
              <a:t>Көшпелі бұлтты, кей уақыттарда жаңбыр, найзағай</a:t>
            </a:r>
            <a:r>
              <a:rPr lang="kk-KZ" sz="1150" dirty="0">
                <a:solidFill>
                  <a:prstClr val="black"/>
                </a:solidFill>
                <a:latin typeface="Times New Roman" pitchFamily="18" charset="0"/>
                <a:ea typeface="Calibri"/>
                <a:cs typeface="Times New Roman" pitchFamily="18" charset="0"/>
              </a:rPr>
              <a:t>. Оң</a:t>
            </a:r>
            <a:r>
              <a:rPr lang="kk-KZ" sz="1150" dirty="0">
                <a:solidFill>
                  <a:prstClr val="black"/>
                </a:solidFill>
                <a:latin typeface="Times New Roman" pitchFamily="18" charset="0"/>
                <a:cs typeface="Times New Roman" pitchFamily="18" charset="0"/>
              </a:rPr>
              <a:t>түстік-шығыстан, шығыстан</a:t>
            </a:r>
            <a:r>
              <a:rPr lang="kk-KZ" sz="1150" dirty="0">
                <a:solidFill>
                  <a:prstClr val="black"/>
                </a:solidFill>
                <a:latin typeface="Times New Roman" pitchFamily="18" charset="0"/>
                <a:ea typeface="Calibri"/>
                <a:cs typeface="Times New Roman" pitchFamily="18" charset="0"/>
              </a:rPr>
              <a:t> жел соғады, күші 9-14, кей уақыттарда екпіні 15-20 м/с. Ауа температурасы түнде 15-17, күндіз 31-33 градус жылы.</a:t>
            </a: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alt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ru-RU" altLang="ru-RU" sz="1150" b="1" kern="0" dirty="0">
                <a:solidFill>
                  <a:srgbClr val="000000"/>
                </a:solidFill>
                <a:latin typeface="Times New Roman" pitchFamily="18" charset="0"/>
                <a:ea typeface="Calibri"/>
                <a:cs typeface="Times New Roman" pitchFamily="18" charset="0"/>
                <a:sym typeface="Calibri"/>
              </a:rPr>
              <a:t>2025 </a:t>
            </a:r>
            <a:r>
              <a:rPr lang="ru-RU" altLang="ru-RU" sz="1150" b="1" kern="0" dirty="0" err="1">
                <a:solidFill>
                  <a:srgbClr val="000000"/>
                </a:solidFill>
                <a:latin typeface="Times New Roman" pitchFamily="18" charset="0"/>
                <a:ea typeface="Calibri"/>
                <a:cs typeface="Times New Roman" pitchFamily="18" charset="0"/>
                <a:sym typeface="Calibri"/>
              </a:rPr>
              <a:t>жылғы</a:t>
            </a:r>
            <a:r>
              <a:rPr lang="ru-RU" altLang="ru-RU" sz="1150" b="1" kern="0" dirty="0">
                <a:solidFill>
                  <a:srgbClr val="000000"/>
                </a:solidFill>
                <a:latin typeface="Times New Roman" pitchFamily="18" charset="0"/>
                <a:ea typeface="Calibri"/>
                <a:cs typeface="Times New Roman" pitchFamily="18" charset="0"/>
                <a:sym typeface="Calibri"/>
              </a:rPr>
              <a:t> 25 ш</a:t>
            </a:r>
            <a:r>
              <a:rPr lang="kk-KZ" altLang="ru-RU" sz="1150" b="1" kern="0" dirty="0">
                <a:solidFill>
                  <a:srgbClr val="000000"/>
                </a:solidFill>
                <a:latin typeface="Times New Roman" pitchFamily="18" charset="0"/>
                <a:ea typeface="Calibri"/>
                <a:cs typeface="Times New Roman" pitchFamily="18" charset="0"/>
                <a:sym typeface="Calibri"/>
              </a:rPr>
              <a:t>ілдеге</a:t>
            </a:r>
          </a:p>
          <a:p>
            <a:pPr indent="182563" algn="ctr" eaLnBrk="1" fontAlgn="auto" hangingPunct="1">
              <a:spcBef>
                <a:spcPts val="0"/>
              </a:spcBef>
              <a:spcAft>
                <a:spcPts val="0"/>
              </a:spcAft>
              <a:buFont typeface="Arial" panose="020B0604020202020204" pitchFamily="34" charset="0"/>
              <a:buNone/>
              <a:defRPr/>
            </a:pPr>
            <a:r>
              <a:rPr lang="kk-KZ" altLang="ru-RU" sz="1150" b="1" dirty="0">
                <a:latin typeface="Times New Roman" pitchFamily="18" charset="0"/>
                <a:ea typeface="Calibri"/>
                <a:cs typeface="Times New Roman" pitchFamily="18" charset="0"/>
              </a:rPr>
              <a:t>24</a:t>
            </a:r>
            <a:r>
              <a:rPr lang="kk-KZ" altLang="ru-RU"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20-дан 25</a:t>
            </a:r>
            <a:r>
              <a:rPr lang="kk-KZ" sz="1150" b="1" kern="0" dirty="0">
                <a:solidFill>
                  <a:srgbClr val="000000"/>
                </a:solidFill>
                <a:latin typeface="Times New Roman" pitchFamily="18" charset="0"/>
                <a:ea typeface="Calibri"/>
                <a:cs typeface="Times New Roman" pitchFamily="18" charset="0"/>
                <a:sym typeface="Calibri"/>
              </a:rPr>
              <a:t> шілде </a:t>
            </a:r>
            <a:r>
              <a:rPr lang="ru-RU" sz="1150" b="1" kern="0" dirty="0" err="1">
                <a:solidFill>
                  <a:srgbClr val="000000"/>
                </a:solidFill>
                <a:latin typeface="Times New Roman" pitchFamily="18" charset="0"/>
                <a:ea typeface="Calibri"/>
                <a:cs typeface="Times New Roman" pitchFamily="18" charset="0"/>
                <a:sym typeface="Calibri"/>
              </a:rPr>
              <a:t>сағ</a:t>
            </a:r>
            <a:r>
              <a:rPr lang="ru-RU" sz="1150" b="1" kern="0" dirty="0">
                <a:solidFill>
                  <a:srgbClr val="000000"/>
                </a:solidFill>
                <a:latin typeface="Times New Roman" pitchFamily="18" charset="0"/>
                <a:ea typeface="Calibri"/>
                <a:cs typeface="Times New Roman" pitchFamily="18" charset="0"/>
                <a:sym typeface="Calibri"/>
              </a:rPr>
              <a:t>. 08-ге </a:t>
            </a:r>
            <a:r>
              <a:rPr lang="ru-RU" sz="1150" b="1" kern="0" dirty="0" err="1">
                <a:solidFill>
                  <a:srgbClr val="000000"/>
                </a:solidFill>
                <a:latin typeface="Times New Roman" pitchFamily="18" charset="0"/>
                <a:ea typeface="Calibri"/>
                <a:cs typeface="Times New Roman" pitchFamily="18" charset="0"/>
                <a:sym typeface="Calibri"/>
              </a:rPr>
              <a:t>дейін</a:t>
            </a:r>
            <a:endParaRPr lang="ru-RU" sz="115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5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50" kern="0" dirty="0">
                <a:solidFill>
                  <a:prstClr val="black"/>
                </a:solidFill>
                <a:latin typeface="Times New Roman" pitchFamily="18" charset="0"/>
                <a:ea typeface="Calibri"/>
                <a:cs typeface="Times New Roman" pitchFamily="18" charset="0"/>
                <a:sym typeface="Calibri"/>
              </a:rPr>
              <a:t>Көшпелі бұлтты, </a:t>
            </a:r>
            <a:r>
              <a:rPr lang="kk-KZ" sz="1150" dirty="0">
                <a:solidFill>
                  <a:prstClr val="black"/>
                </a:solidFill>
                <a:latin typeface="Times New Roman" pitchFamily="18" charset="0"/>
                <a:ea typeface="Calibri"/>
                <a:cs typeface="Times New Roman" pitchFamily="18" charset="0"/>
              </a:rPr>
              <a:t>жауын-шашынсыз.</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Оңтүстік-шығыстан</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жел</a:t>
            </a:r>
            <a:r>
              <a:rPr lang="ru-RU" altLang="ru-RU" sz="1150" dirty="0">
                <a:latin typeface="Times New Roman" panose="02020603050405020304" pitchFamily="18" charset="0"/>
                <a:ea typeface="Calibri"/>
                <a:cs typeface="Times New Roman" panose="02020603050405020304" pitchFamily="18" charset="0"/>
              </a:rPr>
              <a:t> </a:t>
            </a:r>
            <a:r>
              <a:rPr lang="ru-RU" altLang="ru-RU" sz="1150" dirty="0" err="1">
                <a:latin typeface="Times New Roman" panose="02020603050405020304" pitchFamily="18" charset="0"/>
                <a:ea typeface="Calibri"/>
                <a:cs typeface="Times New Roman" panose="02020603050405020304" pitchFamily="18" charset="0"/>
              </a:rPr>
              <a:t>соғады</a:t>
            </a:r>
            <a:r>
              <a:rPr lang="ru-RU" altLang="ru-RU" sz="1150" dirty="0">
                <a:latin typeface="Times New Roman" panose="02020603050405020304" pitchFamily="18" charset="0"/>
                <a:ea typeface="Calibri"/>
                <a:cs typeface="Times New Roman" panose="02020603050405020304" pitchFamily="18" charset="0"/>
              </a:rPr>
              <a:t>, </a:t>
            </a:r>
            <a:r>
              <a:rPr lang="kk-KZ" sz="1150" kern="0" dirty="0">
                <a:solidFill>
                  <a:prstClr val="black"/>
                </a:solidFill>
                <a:latin typeface="Times New Roman" pitchFamily="18" charset="0"/>
                <a:ea typeface="Calibri"/>
                <a:cs typeface="Times New Roman" pitchFamily="18" charset="0"/>
                <a:sym typeface="Calibri"/>
              </a:rPr>
              <a:t>күші 3-8 </a:t>
            </a:r>
            <a:r>
              <a:rPr lang="ru-RU" sz="1150" kern="0" dirty="0">
                <a:solidFill>
                  <a:prstClr val="black"/>
                </a:solidFill>
                <a:latin typeface="Times New Roman" pitchFamily="18" charset="0"/>
                <a:ea typeface="Calibri"/>
                <a:cs typeface="Times New Roman" pitchFamily="18" charset="0"/>
                <a:sym typeface="Calibri"/>
              </a:rPr>
              <a:t>м/с. </a:t>
            </a:r>
            <a:r>
              <a:rPr lang="kk-KZ" sz="1150" kern="0" dirty="0">
                <a:solidFill>
                  <a:prstClr val="black"/>
                </a:solidFill>
                <a:latin typeface="Times New Roman" pitchFamily="18" charset="0"/>
                <a:ea typeface="Calibri"/>
                <a:cs typeface="Times New Roman" pitchFamily="18" charset="0"/>
                <a:sym typeface="Calibri"/>
              </a:rPr>
              <a:t>Ауа температурасы 16-18 градус жылы.</a:t>
            </a:r>
          </a:p>
        </p:txBody>
      </p:sp>
      <p:graphicFrame>
        <p:nvGraphicFramePr>
          <p:cNvPr id="27" name="Table"/>
          <p:cNvGraphicFramePr/>
          <p:nvPr>
            <p:extLst>
              <p:ext uri="{D42A27DB-BD31-4B8C-83A1-F6EECF244321}">
                <p14:modId xmlns:p14="http://schemas.microsoft.com/office/powerpoint/2010/main" val="332556998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508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1430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a:t>
                      </a:r>
                      <a:r>
                        <a:rPr lang="en-US"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23</a:t>
            </a:r>
            <a:r>
              <a:rPr lang="ru-RU" dirty="0"/>
              <a:t>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endParaRPr lang="kk-KZ" dirty="0"/>
          </a:p>
          <a:p>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630973"/>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265113" algn="just">
              <a:defRPr/>
            </a:pP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rgbClr val="000000"/>
                </a:solidFill>
                <a:latin typeface="Times New Roman" panose="02020603050405020304"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3" name="TextBox 13">
            <a:extLst>
              <a:ext uri="{FF2B5EF4-FFF2-40B4-BE49-F238E27FC236}">
                <a16:creationId xmlns:a16="http://schemas.microsoft.com/office/drawing/2014/main" id="{D8AED0C8-3355-4D52-9889-BEFFDA91C216}"/>
              </a:ext>
            </a:extLst>
          </p:cNvPr>
          <p:cNvSpPr txBox="1"/>
          <p:nvPr/>
        </p:nvSpPr>
        <p:spPr>
          <a:xfrm>
            <a:off x="5046629" y="346196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 </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Саха</a:t>
            </a:r>
            <a:r>
              <a:rPr lang="kk-KZ" sz="1200" dirty="0">
                <a:latin typeface="Times New Roman"/>
                <a:ea typeface="Times New Roman"/>
                <a:cs typeface="Times New Roman"/>
                <a:sym typeface="Times New Roman"/>
              </a:rPr>
              <a:t>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288</TotalTime>
  <Words>672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85</cp:revision>
  <dcterms:modified xsi:type="dcterms:W3CDTF">2025-07-23T07:40:09Z</dcterms:modified>
</cp:coreProperties>
</file>