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23 шілде</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itchFamily="18" charset="0"/>
                <a:cs typeface="Times New Roman" pitchFamily="18" charset="0"/>
              </a:rPr>
              <a:t>шілде</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181927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24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23 </a:t>
            </a:r>
            <a:r>
              <a:rPr lang="ru-RU" altLang="ru-RU" sz="1100" b="1" dirty="0" err="1">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24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tabLst>
                <a:tab pos="182563" algn="l"/>
              </a:tabLst>
            </a:pPr>
            <a:r>
              <a:rPr lang="kk-KZ" sz="1100" dirty="0">
                <a:latin typeface="Times New Roman" pitchFamily="18" charset="0"/>
                <a:cs typeface="Times New Roman" pitchFamily="18" charset="0"/>
              </a:rPr>
              <a:t>Б</a:t>
            </a:r>
            <a:r>
              <a:rPr lang="ru-RU" sz="1100" dirty="0" err="1">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аздаған жаңбыр, найзағай. Оңтүстік-шығыстан жел соғады, түнде күші 9-14 м/с, күндіз 15-20, екпіні 23 м/с. Ауа температурасы түнде 14-16, күндіз 23-25 градус жылы.</a:t>
            </a:r>
          </a:p>
          <a:p>
            <a:pPr lvl="0" indent="182563" algn="ctr">
              <a:tabLst>
                <a:tab pos="182563" algn="l"/>
              </a:tabLst>
            </a:pPr>
            <a:r>
              <a:rPr lang="kk-KZ" sz="1100" dirty="0">
                <a:latin typeface="Times New Roman" pitchFamily="18" charset="0"/>
                <a:cs typeface="Times New Roman" pitchFamily="18" charset="0"/>
              </a:rPr>
              <a:t> </a:t>
            </a:r>
            <a:r>
              <a:rPr lang="kk-KZ" sz="1100" b="1" dirty="0">
                <a:latin typeface="Times New Roman" pitchFamily="18" charset="0"/>
                <a:cs typeface="Times New Roman" pitchFamily="18" charset="0"/>
              </a:rPr>
              <a:t>25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24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25</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a:t>
            </a:r>
            <a:r>
              <a:rPr lang="ru-RU" sz="1100" dirty="0" err="1">
                <a:latin typeface="Times New Roman" pitchFamily="18" charset="0"/>
                <a:cs typeface="Times New Roman" pitchFamily="18" charset="0"/>
              </a:rPr>
              <a:t>ұлтты, жаңбыр, найзағай.</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жел соғады, күші 9-14</a:t>
            </a:r>
            <a:r>
              <a:rPr lang="kk-KZ" sz="1100">
                <a:latin typeface="Times New Roman" pitchFamily="18" charset="0"/>
                <a:cs typeface="Times New Roman" pitchFamily="18" charset="0"/>
              </a:rPr>
              <a:t>, екпіні 15-20 </a:t>
            </a:r>
            <a:r>
              <a:rPr lang="kk-KZ" sz="1100" dirty="0">
                <a:latin typeface="Times New Roman" pitchFamily="18" charset="0"/>
                <a:cs typeface="Times New Roman" pitchFamily="18" charset="0"/>
              </a:rPr>
              <a:t>м/с. Ауа температурасы 13-15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24 </a:t>
            </a:r>
            <a:r>
              <a:rPr lang="kk-KZ" sz="1100" dirty="0">
                <a:solidFill>
                  <a:srgbClr val="000000"/>
                </a:solidFill>
                <a:latin typeface="Times New Roman" pitchFamily="18" charset="0"/>
                <a:cs typeface="Times New Roman" pitchFamily="18" charset="0"/>
              </a:rPr>
              <a:t>шілдеге</a:t>
            </a:r>
            <a:r>
              <a:rPr lang="kk-KZ" sz="1100" dirty="0">
                <a:solidFill>
                  <a:schemeClr val="tx1"/>
                </a:solidFill>
                <a:latin typeface="Times New Roman" pitchFamily="18" charset="0"/>
                <a:cs typeface="Times New Roman" pitchFamily="18" charset="0"/>
              </a:rPr>
              <a:t>, 25</a:t>
            </a:r>
            <a:r>
              <a:rPr lang="ru-RU" sz="1100" dirty="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шілдеге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16738</TotalTime>
  <Words>606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6631</cp:revision>
  <cp:lastPrinted>2021-07-01T03:56:27Z</cp:lastPrinted>
  <dcterms:created xsi:type="dcterms:W3CDTF">2018-03-27T06:03:00Z</dcterms:created>
  <dcterms:modified xsi:type="dcterms:W3CDTF">2025-07-23T06:36:42Z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