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8599980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шілдеге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түнде 3-8, күндіз 7-12 м/с</a:t>
            </a:r>
            <a:r>
              <a:rPr lang="kk-KZ" altLang="ru-RU" sz="1200" dirty="0">
                <a:latin typeface="Times New Roman" panose="02020603050405020304" pitchFamily="18" charset="0"/>
                <a:cs typeface="Times New Roman" panose="02020603050405020304" pitchFamily="18" charset="0"/>
              </a:rPr>
              <a:t>. Ауа температурасы түнде 19-21, күндіз 31-33 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20-22 градус жылы.</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346215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24754</TotalTime>
  <Words>570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4830</cp:revision>
  <cp:lastPrinted>2021-07-01T03:56:27Z</cp:lastPrinted>
  <dcterms:created xsi:type="dcterms:W3CDTF">2018-03-27T06:03:00Z</dcterms:created>
  <dcterms:modified xsi:type="dcterms:W3CDTF">2025-07-23T07:36:20Z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