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60778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по 20 ч 25 июля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днем порывы 15-20 м/с. Температура воздуха ночью 16-18,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54693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июля, ночью 26 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28532</TotalTime>
  <Words>623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4929</cp:revision>
  <cp:lastPrinted>2021-07-01T03:56:27Z</cp:lastPrinted>
  <dcterms:created xsi:type="dcterms:W3CDTF">2018-03-27T06:03:00Z</dcterms:created>
  <dcterms:modified xsi:type="dcterms:W3CDTF">2025-07-24T06:59:30Z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